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sldIdLst>
    <p:sldId id="260" r:id="rId4"/>
    <p:sldId id="288" r:id="rId5"/>
    <p:sldId id="273" r:id="rId6"/>
    <p:sldId id="257" r:id="rId7"/>
    <p:sldId id="258" r:id="rId8"/>
    <p:sldId id="259" r:id="rId9"/>
    <p:sldId id="289" r:id="rId10"/>
    <p:sldId id="287" r:id="rId11"/>
    <p:sldId id="264" r:id="rId12"/>
    <p:sldId id="304" r:id="rId13"/>
    <p:sldId id="290" r:id="rId14"/>
    <p:sldId id="305" r:id="rId15"/>
    <p:sldId id="306" r:id="rId16"/>
    <p:sldId id="261" r:id="rId17"/>
    <p:sldId id="265" r:id="rId18"/>
    <p:sldId id="268" r:id="rId19"/>
    <p:sldId id="262" r:id="rId20"/>
    <p:sldId id="267" r:id="rId21"/>
    <p:sldId id="266" r:id="rId22"/>
    <p:sldId id="263" r:id="rId23"/>
  </p:sldIdLst>
  <p:sldSz cx="12192000" cy="6858000"/>
  <p:notesSz cx="6858000" cy="9144000"/>
  <p:embeddedFontLst>
    <p:embeddedFont>
      <p:font typeface="等线" panose="02010600030101010101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8BAF"/>
    <a:srgbClr val="99B9D5"/>
    <a:srgbClr val="9B7859"/>
    <a:srgbClr val="8A6442"/>
    <a:srgbClr val="F3BA82"/>
    <a:srgbClr val="E3D4BF"/>
    <a:srgbClr val="FFFFFF"/>
    <a:srgbClr val="4C81BC"/>
    <a:srgbClr val="80C7DF"/>
    <a:srgbClr val="D98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4" autoAdjust="0"/>
    <p:restoredTop sz="94660"/>
  </p:normalViewPr>
  <p:slideViewPr>
    <p:cSldViewPr snapToGrid="0">
      <p:cViewPr varScale="1">
        <p:scale>
          <a:sx n="58" d="100"/>
          <a:sy n="58" d="100"/>
        </p:scale>
        <p:origin x="86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655C8-AE69-4E21-A89B-5B65A1D383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7E7F2-5219-4CFE-9761-A1F400978E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41089" y="2534265"/>
            <a:ext cx="830334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3200" dirty="0">
                <a:latin typeface="方正仿宋简体" panose="03000509000000000000" pitchFamily="65" charset="-122"/>
                <a:ea typeface="方正仿宋简体" panose="03000509000000000000" pitchFamily="65" charset="-122"/>
                <a:sym typeface="方正黑体简体" panose="03000509000000000000" pitchFamily="65" charset="-122"/>
              </a:rPr>
              <a:t>前言</a:t>
            </a:r>
            <a:endParaRPr lang="zh-CN" altLang="en-US" sz="3200" dirty="0">
              <a:latin typeface="方正仿宋简体" panose="03000509000000000000" pitchFamily="65" charset="-122"/>
              <a:ea typeface="方正仿宋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835148" y="2534265"/>
            <a:ext cx="1356852" cy="1789471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9666" y="2534265"/>
            <a:ext cx="1356852" cy="1789471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1150373" y="3574053"/>
            <a:ext cx="9684775" cy="0"/>
          </a:xfrm>
          <a:prstGeom prst="line">
            <a:avLst/>
          </a:prstGeom>
          <a:ln w="19050">
            <a:solidFill>
              <a:srgbClr val="2C8B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43543" y="3828980"/>
            <a:ext cx="6304915" cy="829945"/>
          </a:xfrm>
          <a:prstGeom prst="rect">
            <a:avLst/>
          </a:prstGeom>
          <a:noFill/>
        </p:spPr>
        <p:txBody>
          <a:bodyPr vert="horz" wrap="none" rtlCol="0" anchor="ctr">
            <a:spAutoFit/>
          </a:bodyPr>
          <a:lstStyle>
            <a:defPPr>
              <a:defRPr lang="zh-CN"/>
            </a:defPPr>
            <a:lvl1pPr marR="0" lvl="0" indent="0" algn="ctr" defTabSz="4572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800" b="1" i="0" u="none" strike="noStrike" cap="none" spc="0" normalizeH="0" baseline="0">
                <a:ln>
                  <a:noFill/>
                </a:ln>
                <a:solidFill>
                  <a:srgbClr val="2C8BAF"/>
                </a:solidFill>
                <a:effectLst/>
                <a:uLnTx/>
                <a:uFillTx/>
                <a:latin typeface="方正仿宋简体" panose="03000509000000000000" pitchFamily="65" charset="-122"/>
                <a:ea typeface="方正仿宋简体" panose="03000509000000000000" pitchFamily="65" charset="-122"/>
                <a:cs typeface="Microsoft YaHei" charset="-122"/>
              </a:defRPr>
            </a:lvl1pPr>
          </a:lstStyle>
          <a:p>
            <a:r>
              <a:rPr lang="en-US" altLang="zh-CN" dirty="0">
                <a:sym typeface="方正黑体简体" panose="03000509000000000000" pitchFamily="65" charset="-122"/>
              </a:rPr>
              <a:t>TDD</a:t>
            </a:r>
            <a:r>
              <a:rPr lang="zh-CN" altLang="en-US" dirty="0">
                <a:sym typeface="方正黑体简体" panose="03000509000000000000" pitchFamily="65" charset="-122"/>
              </a:rPr>
              <a:t>如何帮我们开发？</a:t>
            </a:r>
            <a:endParaRPr lang="zh-CN" altLang="en-US" dirty="0">
              <a:sym typeface="方正黑体简体" panose="03000509000000000000" pitchFamily="65" charset="-122"/>
            </a:endParaRPr>
          </a:p>
        </p:txBody>
      </p:sp>
      <p:grpSp>
        <p:nvGrpSpPr>
          <p:cNvPr id="4" name="组合 7"/>
          <p:cNvGrpSpPr/>
          <p:nvPr/>
        </p:nvGrpSpPr>
        <p:grpSpPr>
          <a:xfrm>
            <a:off x="5023040" y="1777777"/>
            <a:ext cx="2498670" cy="1619677"/>
            <a:chOff x="2757770" y="2569892"/>
            <a:chExt cx="2498670" cy="1619677"/>
          </a:xfrm>
        </p:grpSpPr>
        <p:sp>
          <p:nvSpPr>
            <p:cNvPr id="5" name="TextBox 59"/>
            <p:cNvSpPr txBox="1">
              <a:spLocks noChangeArrowheads="1"/>
            </p:cNvSpPr>
            <p:nvPr/>
          </p:nvSpPr>
          <p:spPr bwMode="auto">
            <a:xfrm flipH="1">
              <a:off x="3115977" y="2569892"/>
              <a:ext cx="1921930" cy="14452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9pPr>
            </a:lstStyle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ko-KR" sz="8800" b="1" i="0" u="none" strike="noStrike" kern="0" cap="none" spc="0" normalizeH="0" baseline="0" noProof="0" dirty="0">
                  <a:ln>
                    <a:noFill/>
                  </a:ln>
                  <a:solidFill>
                    <a:srgbClr val="2C8BAF"/>
                  </a:solidFill>
                  <a:effectLst/>
                  <a:uLnTx/>
                  <a:uFillTx/>
                  <a:latin typeface="方正仿宋简体" panose="03000509000000000000" pitchFamily="65" charset="-122"/>
                  <a:ea typeface="方正仿宋简体" panose="03000509000000000000" pitchFamily="65" charset="-122"/>
                  <a:sym typeface="方正黑体简体" panose="03000509000000000000" pitchFamily="65" charset="-122"/>
                </a:rPr>
                <a:t>02</a:t>
              </a:r>
              <a:endParaRPr kumimoji="0" lang="en-US" altLang="ko-KR" sz="8800" b="1" i="0" u="none" strike="noStrike" kern="0" cap="none" spc="0" normalizeH="0" baseline="0" noProof="0" dirty="0">
                <a:ln>
                  <a:noFill/>
                </a:ln>
                <a:solidFill>
                  <a:srgbClr val="2C8BAF"/>
                </a:solidFill>
                <a:effectLst/>
                <a:uLnTx/>
                <a:uFillTx/>
                <a:latin typeface="方正仿宋简体" panose="03000509000000000000" pitchFamily="65" charset="-122"/>
                <a:ea typeface="方正仿宋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787950" y="3646240"/>
              <a:ext cx="2468490" cy="327680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9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5A538C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757770" y="3801706"/>
              <a:ext cx="2498670" cy="387863"/>
            </a:xfrm>
            <a:prstGeom prst="rect">
              <a:avLst/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5A538C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8" name="任意多边形 38"/>
          <p:cNvSpPr/>
          <p:nvPr/>
        </p:nvSpPr>
        <p:spPr>
          <a:xfrm>
            <a:off x="5318387" y="1331543"/>
            <a:ext cx="1954610" cy="1113172"/>
          </a:xfrm>
          <a:custGeom>
            <a:avLst/>
            <a:gdLst>
              <a:gd name="connsiteX0" fmla="*/ 0 w 1845118"/>
              <a:gd name="connsiteY0" fmla="*/ 0 h 1113172"/>
              <a:gd name="connsiteX1" fmla="*/ 1845118 w 1845118"/>
              <a:gd name="connsiteY1" fmla="*/ 0 h 1113172"/>
              <a:gd name="connsiteX2" fmla="*/ 1845118 w 1845118"/>
              <a:gd name="connsiteY2" fmla="*/ 1113172 h 1113172"/>
              <a:gd name="connsiteX3" fmla="*/ 1054278 w 1845118"/>
              <a:gd name="connsiteY3" fmla="*/ 1113172 h 1113172"/>
              <a:gd name="connsiteX4" fmla="*/ 1054278 w 1845118"/>
              <a:gd name="connsiteY4" fmla="*/ 539460 h 1113172"/>
              <a:gd name="connsiteX5" fmla="*/ 0 w 1845118"/>
              <a:gd name="connsiteY5" fmla="*/ 539460 h 1113172"/>
              <a:gd name="connsiteX0-1" fmla="*/ 1054278 w 1845118"/>
              <a:gd name="connsiteY0-2" fmla="*/ 539460 h 1113172"/>
              <a:gd name="connsiteX1-3" fmla="*/ 0 w 1845118"/>
              <a:gd name="connsiteY1-4" fmla="*/ 539460 h 1113172"/>
              <a:gd name="connsiteX2-5" fmla="*/ 0 w 1845118"/>
              <a:gd name="connsiteY2-6" fmla="*/ 0 h 1113172"/>
              <a:gd name="connsiteX3-7" fmla="*/ 1845118 w 1845118"/>
              <a:gd name="connsiteY3-8" fmla="*/ 0 h 1113172"/>
              <a:gd name="connsiteX4-9" fmla="*/ 1845118 w 1845118"/>
              <a:gd name="connsiteY4-10" fmla="*/ 1113172 h 1113172"/>
              <a:gd name="connsiteX5-11" fmla="*/ 1054278 w 1845118"/>
              <a:gd name="connsiteY5-12" fmla="*/ 1113172 h 1113172"/>
              <a:gd name="connsiteX6" fmla="*/ 1145718 w 1845118"/>
              <a:gd name="connsiteY6" fmla="*/ 630900 h 1113172"/>
              <a:gd name="connsiteX0-13" fmla="*/ 1054278 w 1845118"/>
              <a:gd name="connsiteY0-14" fmla="*/ 539460 h 1113172"/>
              <a:gd name="connsiteX1-15" fmla="*/ 0 w 1845118"/>
              <a:gd name="connsiteY1-16" fmla="*/ 539460 h 1113172"/>
              <a:gd name="connsiteX2-17" fmla="*/ 0 w 1845118"/>
              <a:gd name="connsiteY2-18" fmla="*/ 0 h 1113172"/>
              <a:gd name="connsiteX3-19" fmla="*/ 1845118 w 1845118"/>
              <a:gd name="connsiteY3-20" fmla="*/ 0 h 1113172"/>
              <a:gd name="connsiteX4-21" fmla="*/ 1845118 w 1845118"/>
              <a:gd name="connsiteY4-22" fmla="*/ 1113172 h 1113172"/>
              <a:gd name="connsiteX5-23" fmla="*/ 1054278 w 1845118"/>
              <a:gd name="connsiteY5-24" fmla="*/ 1113172 h 1113172"/>
              <a:gd name="connsiteX0-25" fmla="*/ 0 w 1845118"/>
              <a:gd name="connsiteY0-26" fmla="*/ 539460 h 1113172"/>
              <a:gd name="connsiteX1-27" fmla="*/ 0 w 1845118"/>
              <a:gd name="connsiteY1-28" fmla="*/ 0 h 1113172"/>
              <a:gd name="connsiteX2-29" fmla="*/ 1845118 w 1845118"/>
              <a:gd name="connsiteY2-30" fmla="*/ 0 h 1113172"/>
              <a:gd name="connsiteX3-31" fmla="*/ 1845118 w 1845118"/>
              <a:gd name="connsiteY3-32" fmla="*/ 1113172 h 1113172"/>
              <a:gd name="connsiteX4-33" fmla="*/ 1054278 w 1845118"/>
              <a:gd name="connsiteY4-34" fmla="*/ 1113172 h 1113172"/>
              <a:gd name="connsiteX0-35" fmla="*/ 0 w 1845118"/>
              <a:gd name="connsiteY0-36" fmla="*/ 539460 h 1113172"/>
              <a:gd name="connsiteX1-37" fmla="*/ 0 w 1845118"/>
              <a:gd name="connsiteY1-38" fmla="*/ 0 h 1113172"/>
              <a:gd name="connsiteX2-39" fmla="*/ 1845118 w 1845118"/>
              <a:gd name="connsiteY2-40" fmla="*/ 0 h 1113172"/>
              <a:gd name="connsiteX3-41" fmla="*/ 1845118 w 1845118"/>
              <a:gd name="connsiteY3-42" fmla="*/ 1113172 h 11131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845118" h="1113172">
                <a:moveTo>
                  <a:pt x="0" y="539460"/>
                </a:moveTo>
                <a:lnTo>
                  <a:pt x="0" y="0"/>
                </a:lnTo>
                <a:lnTo>
                  <a:pt x="1845118" y="0"/>
                </a:lnTo>
                <a:lnTo>
                  <a:pt x="1845118" y="1113172"/>
                </a:lnTo>
              </a:path>
            </a:pathLst>
          </a:custGeom>
          <a:noFill/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A538C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9" name="任意多边形 36"/>
          <p:cNvSpPr/>
          <p:nvPr/>
        </p:nvSpPr>
        <p:spPr>
          <a:xfrm>
            <a:off x="5023040" y="1639722"/>
            <a:ext cx="2498670" cy="1827878"/>
          </a:xfrm>
          <a:custGeom>
            <a:avLst/>
            <a:gdLst>
              <a:gd name="connsiteX0" fmla="*/ 0 w 2362498"/>
              <a:gd name="connsiteY0" fmla="*/ 0 h 1827878"/>
              <a:gd name="connsiteX1" fmla="*/ 618105 w 2362498"/>
              <a:gd name="connsiteY1" fmla="*/ 0 h 1827878"/>
              <a:gd name="connsiteX2" fmla="*/ 618105 w 2362498"/>
              <a:gd name="connsiteY2" fmla="*/ 1612423 h 1827878"/>
              <a:gd name="connsiteX3" fmla="*/ 2362498 w 2362498"/>
              <a:gd name="connsiteY3" fmla="*/ 1612423 h 1827878"/>
              <a:gd name="connsiteX4" fmla="*/ 2362498 w 2362498"/>
              <a:gd name="connsiteY4" fmla="*/ 1827878 h 1827878"/>
              <a:gd name="connsiteX5" fmla="*/ 839514 w 2362498"/>
              <a:gd name="connsiteY5" fmla="*/ 1827878 h 1827878"/>
              <a:gd name="connsiteX6" fmla="*/ 433218 w 2362498"/>
              <a:gd name="connsiteY6" fmla="*/ 1827878 h 1827878"/>
              <a:gd name="connsiteX7" fmla="*/ 433218 w 2362498"/>
              <a:gd name="connsiteY7" fmla="*/ 1826314 h 1827878"/>
              <a:gd name="connsiteX8" fmla="*/ 0 w 2362498"/>
              <a:gd name="connsiteY8" fmla="*/ 1826314 h 1827878"/>
              <a:gd name="connsiteX0-1" fmla="*/ 618105 w 2362498"/>
              <a:gd name="connsiteY0-2" fmla="*/ 1612423 h 1827878"/>
              <a:gd name="connsiteX1-3" fmla="*/ 2362498 w 2362498"/>
              <a:gd name="connsiteY1-4" fmla="*/ 1612423 h 1827878"/>
              <a:gd name="connsiteX2-5" fmla="*/ 2362498 w 2362498"/>
              <a:gd name="connsiteY2-6" fmla="*/ 1827878 h 1827878"/>
              <a:gd name="connsiteX3-7" fmla="*/ 839514 w 2362498"/>
              <a:gd name="connsiteY3-8" fmla="*/ 1827878 h 1827878"/>
              <a:gd name="connsiteX4-9" fmla="*/ 433218 w 2362498"/>
              <a:gd name="connsiteY4-10" fmla="*/ 1827878 h 1827878"/>
              <a:gd name="connsiteX5-11" fmla="*/ 433218 w 2362498"/>
              <a:gd name="connsiteY5-12" fmla="*/ 1826314 h 1827878"/>
              <a:gd name="connsiteX6-13" fmla="*/ 0 w 2362498"/>
              <a:gd name="connsiteY6-14" fmla="*/ 1826314 h 1827878"/>
              <a:gd name="connsiteX7-15" fmla="*/ 0 w 2362498"/>
              <a:gd name="connsiteY7-16" fmla="*/ 0 h 1827878"/>
              <a:gd name="connsiteX8-17" fmla="*/ 618105 w 2362498"/>
              <a:gd name="connsiteY8-18" fmla="*/ 0 h 1827878"/>
              <a:gd name="connsiteX9" fmla="*/ 709545 w 2362498"/>
              <a:gd name="connsiteY9" fmla="*/ 1703863 h 1827878"/>
              <a:gd name="connsiteX0-19" fmla="*/ 618105 w 2362498"/>
              <a:gd name="connsiteY0-20" fmla="*/ 1612423 h 1827878"/>
              <a:gd name="connsiteX1-21" fmla="*/ 2362498 w 2362498"/>
              <a:gd name="connsiteY1-22" fmla="*/ 1612423 h 1827878"/>
              <a:gd name="connsiteX2-23" fmla="*/ 2362498 w 2362498"/>
              <a:gd name="connsiteY2-24" fmla="*/ 1827878 h 1827878"/>
              <a:gd name="connsiteX3-25" fmla="*/ 839514 w 2362498"/>
              <a:gd name="connsiteY3-26" fmla="*/ 1827878 h 1827878"/>
              <a:gd name="connsiteX4-27" fmla="*/ 433218 w 2362498"/>
              <a:gd name="connsiteY4-28" fmla="*/ 1827878 h 1827878"/>
              <a:gd name="connsiteX5-29" fmla="*/ 433218 w 2362498"/>
              <a:gd name="connsiteY5-30" fmla="*/ 1826314 h 1827878"/>
              <a:gd name="connsiteX6-31" fmla="*/ 0 w 2362498"/>
              <a:gd name="connsiteY6-32" fmla="*/ 1826314 h 1827878"/>
              <a:gd name="connsiteX7-33" fmla="*/ 0 w 2362498"/>
              <a:gd name="connsiteY7-34" fmla="*/ 0 h 1827878"/>
              <a:gd name="connsiteX8-35" fmla="*/ 618105 w 2362498"/>
              <a:gd name="connsiteY8-36" fmla="*/ 0 h 1827878"/>
              <a:gd name="connsiteX0-37" fmla="*/ 2362498 w 2362498"/>
              <a:gd name="connsiteY0-38" fmla="*/ 1612423 h 1827878"/>
              <a:gd name="connsiteX1-39" fmla="*/ 2362498 w 2362498"/>
              <a:gd name="connsiteY1-40" fmla="*/ 1827878 h 1827878"/>
              <a:gd name="connsiteX2-41" fmla="*/ 839514 w 2362498"/>
              <a:gd name="connsiteY2-42" fmla="*/ 1827878 h 1827878"/>
              <a:gd name="connsiteX3-43" fmla="*/ 433218 w 2362498"/>
              <a:gd name="connsiteY3-44" fmla="*/ 1827878 h 1827878"/>
              <a:gd name="connsiteX4-45" fmla="*/ 433218 w 2362498"/>
              <a:gd name="connsiteY4-46" fmla="*/ 1826314 h 1827878"/>
              <a:gd name="connsiteX5-47" fmla="*/ 0 w 2362498"/>
              <a:gd name="connsiteY5-48" fmla="*/ 1826314 h 1827878"/>
              <a:gd name="connsiteX6-49" fmla="*/ 0 w 2362498"/>
              <a:gd name="connsiteY6-50" fmla="*/ 0 h 1827878"/>
              <a:gd name="connsiteX7-51" fmla="*/ 618105 w 2362498"/>
              <a:gd name="connsiteY7-52" fmla="*/ 0 h 18278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362498" h="1827878">
                <a:moveTo>
                  <a:pt x="2362498" y="1612423"/>
                </a:moveTo>
                <a:lnTo>
                  <a:pt x="2362498" y="1827878"/>
                </a:lnTo>
                <a:lnTo>
                  <a:pt x="839514" y="1827878"/>
                </a:lnTo>
                <a:lnTo>
                  <a:pt x="433218" y="1827878"/>
                </a:lnTo>
                <a:lnTo>
                  <a:pt x="433218" y="1826314"/>
                </a:lnTo>
                <a:lnTo>
                  <a:pt x="0" y="1826314"/>
                </a:lnTo>
                <a:lnTo>
                  <a:pt x="0" y="0"/>
                </a:lnTo>
                <a:lnTo>
                  <a:pt x="618105" y="0"/>
                </a:lnTo>
              </a:path>
            </a:pathLst>
          </a:cu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A538C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731388" y="3952568"/>
            <a:ext cx="212759" cy="58256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960834" y="3952568"/>
            <a:ext cx="212759" cy="58256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450" y="328930"/>
            <a:ext cx="42379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传统开发流程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815965" y="1983105"/>
            <a:ext cx="5541010" cy="28917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/>
            <a:r>
              <a:rPr lang="en-US" sz="1400"/>
              <a:t>1. 需求分析，</a:t>
            </a:r>
            <a:r>
              <a:rPr lang="zh-CN" altLang="en-US" sz="1400"/>
              <a:t>脑子里设计一下代码，开搞。</a:t>
            </a:r>
            <a:endParaRPr lang="zh-CN" altLang="en-US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2. </a:t>
            </a:r>
            <a:r>
              <a:rPr lang="zh-CN" altLang="en-US" sz="1400"/>
              <a:t>好像有点不对，找产品聊细节，打补丁，接着干。</a:t>
            </a:r>
            <a:endParaRPr lang="zh-CN" altLang="en-US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3. </a:t>
            </a:r>
            <a:r>
              <a:rPr lang="zh-CN" altLang="en-US" sz="1400"/>
              <a:t>终于跑通了，提交</a:t>
            </a:r>
            <a:r>
              <a:rPr lang="en-US" altLang="zh-CN" sz="1400"/>
              <a:t>QA</a:t>
            </a:r>
            <a:r>
              <a:rPr lang="zh-CN" altLang="en-US" sz="1400"/>
              <a:t>。</a:t>
            </a:r>
            <a:endParaRPr lang="en-US" altLang="zh-CN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4. </a:t>
            </a:r>
            <a:r>
              <a:rPr lang="zh-CN" altLang="en-US" sz="1400"/>
              <a:t>被抓</a:t>
            </a:r>
            <a:r>
              <a:rPr lang="en-US" altLang="zh-CN" sz="1400"/>
              <a:t>BUG</a:t>
            </a:r>
            <a:r>
              <a:rPr lang="zh-CN" altLang="en-US" sz="1400"/>
              <a:t>，打补丁，</a:t>
            </a:r>
            <a:r>
              <a:rPr lang="zh-CN" altLang="en-US" sz="1400">
                <a:sym typeface="+mn-ea"/>
              </a:rPr>
              <a:t>打补丁。</a:t>
            </a:r>
            <a:endParaRPr lang="zh-CN" altLang="en-US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5. </a:t>
            </a:r>
            <a:r>
              <a:rPr lang="zh-CN" altLang="en-US" sz="1400"/>
              <a:t>终于通过测试了，留下一片补丁，💩山诞生。</a:t>
            </a:r>
            <a:endParaRPr lang="zh-CN" altLang="en-US" sz="1400"/>
          </a:p>
          <a:p>
            <a:pPr lvl="0" algn="l">
              <a:lnSpc>
                <a:spcPct val="200000"/>
              </a:lnSpc>
            </a:pPr>
            <a:r>
              <a:rPr lang="en-US" altLang="zh-CN" sz="1400"/>
              <a:t>6.</a:t>
            </a:r>
            <a:r>
              <a:rPr lang="zh-CN" altLang="en-US" sz="1400">
                <a:sym typeface="+mn-ea"/>
              </a:rPr>
              <a:t>无力优化代码，凑合上线吧。</a:t>
            </a:r>
            <a:endParaRPr lang="zh-CN" altLang="en-US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7. </a:t>
            </a:r>
            <a:r>
              <a:rPr lang="zh-CN" altLang="en-US" sz="1400">
                <a:sym typeface="+mn-ea"/>
              </a:rPr>
              <a:t>也许你会补充</a:t>
            </a:r>
            <a:r>
              <a:rPr lang="en-US" altLang="zh-CN" sz="1400">
                <a:sym typeface="+mn-ea"/>
              </a:rPr>
              <a:t>UT</a:t>
            </a:r>
            <a:r>
              <a:rPr lang="zh-CN" altLang="en-US" sz="1400">
                <a:sym typeface="+mn-ea"/>
              </a:rPr>
              <a:t>。</a:t>
            </a:r>
            <a:endParaRPr lang="zh-CN" altLang="en-US" sz="1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8865" y="1968500"/>
            <a:ext cx="4388485" cy="2921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450" y="328930"/>
            <a:ext cx="42379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TDD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开发流程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4955" y="1194435"/>
            <a:ext cx="4277360" cy="446976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6773545" y="2275205"/>
            <a:ext cx="392493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/>
            <a:r>
              <a:rPr lang="zh-CN" altLang="en-US" sz="3600" b="1"/>
              <a:t>测试先行</a:t>
            </a:r>
            <a:endParaRPr lang="zh-CN" altLang="en-US" sz="3600" b="1"/>
          </a:p>
          <a:p>
            <a:pPr lvl="0" algn="l"/>
            <a:endParaRPr lang="zh-CN" altLang="en-US" sz="3600" b="1"/>
          </a:p>
          <a:p>
            <a:pPr lvl="0" algn="l"/>
            <a:endParaRPr lang="zh-CN" altLang="en-US" sz="3600" b="1"/>
          </a:p>
          <a:p>
            <a:pPr lvl="0" algn="l"/>
            <a:r>
              <a:rPr lang="zh-CN" altLang="en-US" sz="3600" b="1"/>
              <a:t>反复重构</a:t>
            </a:r>
            <a:endParaRPr lang="zh-CN" altLang="en-US" sz="36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450" y="328930"/>
            <a:ext cx="42379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TDD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开发流程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5740" y="1635125"/>
            <a:ext cx="3432810" cy="358711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5412740" y="979170"/>
            <a:ext cx="554101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/>
            <a:r>
              <a:rPr lang="en-US" sz="1400"/>
              <a:t>1. 需求分析，</a:t>
            </a:r>
            <a:r>
              <a:rPr lang="zh-CN" altLang="en-US" sz="1400"/>
              <a:t>强迫思考所有的功能，不关心实现，先写测试。</a:t>
            </a:r>
            <a:endParaRPr lang="zh-CN" altLang="en-US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2. </a:t>
            </a:r>
            <a:r>
              <a:rPr lang="zh-CN" altLang="en-US" sz="1400"/>
              <a:t>好像有点不对，找产品聊细节，补充测试。</a:t>
            </a:r>
            <a:endParaRPr lang="zh-CN" altLang="en-US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3. </a:t>
            </a:r>
            <a:r>
              <a:rPr lang="zh-CN" altLang="en-US" sz="1400"/>
              <a:t>写代码，跑通所有用例。</a:t>
            </a:r>
            <a:endParaRPr lang="zh-CN" altLang="en-US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4. </a:t>
            </a:r>
            <a:r>
              <a:rPr lang="zh-CN" altLang="en-US" sz="1400"/>
              <a:t>优化代码，因为有测试，不怕引发</a:t>
            </a:r>
            <a:r>
              <a:rPr lang="en-US" altLang="zh-CN" sz="1400"/>
              <a:t>bug</a:t>
            </a:r>
            <a:r>
              <a:rPr lang="zh-CN" altLang="en-US" sz="1400"/>
              <a:t>。</a:t>
            </a:r>
            <a:endParaRPr lang="zh-CN" altLang="en-US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5. </a:t>
            </a:r>
            <a:r>
              <a:rPr lang="zh-CN" altLang="en-US" sz="1400"/>
              <a:t>把整洁的代码提交</a:t>
            </a:r>
            <a:r>
              <a:rPr lang="en-US" altLang="zh-CN" sz="1400"/>
              <a:t>QA</a:t>
            </a:r>
            <a:endParaRPr lang="en-US" altLang="zh-CN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6 </a:t>
            </a:r>
            <a:r>
              <a:rPr lang="zh-CN" altLang="en-US" sz="1400"/>
              <a:t>被抓</a:t>
            </a:r>
            <a:r>
              <a:rPr lang="en-US" altLang="zh-CN" sz="1400"/>
              <a:t>BUG</a:t>
            </a:r>
            <a:r>
              <a:rPr lang="zh-CN" altLang="en-US" sz="1400"/>
              <a:t>，功能应该不会错，肯定是漏了逻辑了</a:t>
            </a:r>
            <a:r>
              <a:rPr lang="zh-CN" altLang="en-US" sz="1400">
                <a:sym typeface="+mn-ea"/>
              </a:rPr>
              <a:t>。</a:t>
            </a:r>
            <a:endParaRPr lang="zh-CN" altLang="en-US" sz="1400"/>
          </a:p>
          <a:p>
            <a:pPr algn="l">
              <a:lnSpc>
                <a:spcPct val="200000"/>
              </a:lnSpc>
            </a:pPr>
            <a:r>
              <a:rPr lang="en-US" altLang="zh-CN" sz="1400"/>
              <a:t>7. </a:t>
            </a:r>
            <a:r>
              <a:rPr lang="zh-CN" altLang="en-US" sz="1400"/>
              <a:t>补充测试用例，在原有的好代码上加逻辑</a:t>
            </a:r>
            <a:endParaRPr lang="zh-CN" altLang="en-US" sz="1400"/>
          </a:p>
          <a:p>
            <a:pPr lvl="0" algn="l">
              <a:lnSpc>
                <a:spcPct val="200000"/>
              </a:lnSpc>
            </a:pPr>
            <a:r>
              <a:rPr lang="en-US" altLang="zh-CN" sz="1400"/>
              <a:t>8. </a:t>
            </a:r>
            <a:r>
              <a:rPr lang="zh-CN" altLang="en-US" sz="1400"/>
              <a:t>再重构。</a:t>
            </a:r>
            <a:endParaRPr lang="zh-CN" altLang="en-US" sz="1400"/>
          </a:p>
        </p:txBody>
      </p:sp>
      <p:sp>
        <p:nvSpPr>
          <p:cNvPr id="5" name="Text Box 4"/>
          <p:cNvSpPr txBox="1"/>
          <p:nvPr/>
        </p:nvSpPr>
        <p:spPr>
          <a:xfrm>
            <a:off x="5412740" y="4302125"/>
            <a:ext cx="3100705" cy="21393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zh-CN" altLang="en-US"/>
              <a:t>此时你得到了：</a:t>
            </a:r>
            <a:endParaRPr lang="zh-CN" altLang="en-US"/>
          </a:p>
          <a:p>
            <a:pPr>
              <a:lnSpc>
                <a:spcPct val="110000"/>
              </a:lnSpc>
            </a:pPr>
            <a:endParaRPr lang="zh-CN" altLang="en-US"/>
          </a:p>
          <a:p>
            <a:pPr>
              <a:lnSpc>
                <a:spcPct val="130000"/>
              </a:lnSpc>
            </a:pPr>
            <a:r>
              <a:rPr lang="zh-CN" altLang="en-US"/>
              <a:t>一份文档</a:t>
            </a:r>
            <a:endParaRPr lang="zh-CN" altLang="en-US"/>
          </a:p>
          <a:p>
            <a:pPr>
              <a:lnSpc>
                <a:spcPct val="130000"/>
              </a:lnSpc>
            </a:pPr>
            <a:r>
              <a:rPr lang="zh-CN" altLang="en-US"/>
              <a:t>一份健壮，整洁的代码。</a:t>
            </a:r>
            <a:endParaRPr lang="zh-CN" altLang="en-US"/>
          </a:p>
          <a:p>
            <a:pPr>
              <a:lnSpc>
                <a:spcPct val="130000"/>
              </a:lnSpc>
            </a:pPr>
            <a:r>
              <a:rPr lang="zh-CN" altLang="en-US"/>
              <a:t>扩展功能的信心</a:t>
            </a:r>
            <a:endParaRPr lang="zh-CN" altLang="en-US"/>
          </a:p>
          <a:p>
            <a:pPr>
              <a:lnSpc>
                <a:spcPct val="130000"/>
              </a:lnSpc>
            </a:pPr>
            <a:r>
              <a:rPr lang="en-US" altLang="zh-CN"/>
              <a:t>QA</a:t>
            </a:r>
            <a:r>
              <a:rPr lang="zh-CN" altLang="en-US"/>
              <a:t>同学少卷点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74248" y="3807390"/>
            <a:ext cx="2643505" cy="829945"/>
          </a:xfrm>
          <a:prstGeom prst="rect">
            <a:avLst/>
          </a:prstGeom>
          <a:noFill/>
        </p:spPr>
        <p:txBody>
          <a:bodyPr vert="horz" wrap="none" rtlCol="0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C8BAF"/>
                </a:solidFill>
                <a:effectLst/>
                <a:uLnTx/>
                <a:uFillTx/>
                <a:latin typeface="方正仿宋简体" panose="03000509000000000000" pitchFamily="65" charset="-122"/>
                <a:ea typeface="方正仿宋简体" panose="03000509000000000000" pitchFamily="65" charset="-122"/>
                <a:cs typeface="Microsoft YaHei" charset="-122"/>
                <a:sym typeface="方正黑体简体" panose="03000509000000000000" pitchFamily="65" charset="-122"/>
              </a:rPr>
              <a:t>带你</a:t>
            </a: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2C8BAF"/>
                </a:solidFill>
                <a:effectLst/>
                <a:uLnTx/>
                <a:uFillTx/>
                <a:latin typeface="方正仿宋简体" panose="03000509000000000000" pitchFamily="65" charset="-122"/>
                <a:ea typeface="方正仿宋简体" panose="03000509000000000000" pitchFamily="65" charset="-122"/>
                <a:cs typeface="Microsoft YaHei" charset="-122"/>
                <a:sym typeface="方正黑体简体" panose="03000509000000000000" pitchFamily="65" charset="-122"/>
              </a:rPr>
              <a:t>TDD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srgbClr val="2C8BAF"/>
              </a:solidFill>
              <a:effectLst/>
              <a:uLnTx/>
              <a:uFillTx/>
              <a:latin typeface="方正仿宋简体" panose="03000509000000000000" pitchFamily="65" charset="-122"/>
              <a:ea typeface="方正仿宋简体" panose="03000509000000000000" pitchFamily="65" charset="-122"/>
              <a:cs typeface="Microsoft YaHei" charset="-122"/>
              <a:sym typeface="方正黑体简体" panose="03000509000000000000" pitchFamily="65" charset="-122"/>
            </a:endParaRPr>
          </a:p>
        </p:txBody>
      </p:sp>
      <p:grpSp>
        <p:nvGrpSpPr>
          <p:cNvPr id="4" name="组合 7"/>
          <p:cNvGrpSpPr/>
          <p:nvPr/>
        </p:nvGrpSpPr>
        <p:grpSpPr>
          <a:xfrm>
            <a:off x="5022850" y="1606387"/>
            <a:ext cx="2498725" cy="1895003"/>
            <a:chOff x="2757770" y="2397449"/>
            <a:chExt cx="2498670" cy="1826410"/>
          </a:xfrm>
        </p:grpSpPr>
        <p:sp>
          <p:nvSpPr>
            <p:cNvPr id="5" name="TextBox 59"/>
            <p:cNvSpPr txBox="1">
              <a:spLocks noChangeArrowheads="1"/>
            </p:cNvSpPr>
            <p:nvPr/>
          </p:nvSpPr>
          <p:spPr bwMode="auto">
            <a:xfrm flipH="1">
              <a:off x="2999065" y="2397449"/>
              <a:ext cx="2046560" cy="17938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 marR="0" lvl="0" indent="0" algn="ctr" defTabSz="685800" eaLnBrk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1500" b="1" i="0" u="none" strike="noStrike" kern="0" cap="none" spc="0" normalizeH="0" baseline="0">
                  <a:ln>
                    <a:noFill/>
                  </a:ln>
                  <a:solidFill>
                    <a:srgbClr val="2C8BAF"/>
                  </a:solidFill>
                  <a:effectLst/>
                  <a:uLnTx/>
                  <a:uFillTx/>
                  <a:latin typeface="方正仿宋简体" panose="03000509000000000000" pitchFamily="65" charset="-122"/>
                  <a:ea typeface="方正仿宋简体" panose="03000509000000000000" pitchFamily="65" charset="-122"/>
                </a:defRPr>
              </a:lvl1pPr>
              <a:lvl2pPr marL="742950" indent="-285750" eaLnBrk="0" hangingPunct="0">
                <a:defRPr>
                  <a:latin typeface="Arial" panose="020B0604020202090204" pitchFamily="34" charset="0"/>
                  <a:ea typeface="SimSun" pitchFamily="2" charset="-122"/>
                </a:defRPr>
              </a:lvl2pPr>
              <a:lvl3pPr marL="1143000" indent="-228600" eaLnBrk="0" hangingPunct="0">
                <a:defRPr>
                  <a:latin typeface="Arial" panose="020B0604020202090204" pitchFamily="34" charset="0"/>
                  <a:ea typeface="SimSun" pitchFamily="2" charset="-122"/>
                </a:defRPr>
              </a:lvl3pPr>
              <a:lvl4pPr marL="1600200" indent="-228600" eaLnBrk="0" hangingPunct="0">
                <a:defRPr>
                  <a:latin typeface="Arial" panose="020B0604020202090204" pitchFamily="34" charset="0"/>
                  <a:ea typeface="SimSun" pitchFamily="2" charset="-122"/>
                </a:defRPr>
              </a:lvl4pPr>
              <a:lvl5pPr marL="2057400" indent="-228600" eaLnBrk="0" hangingPunct="0">
                <a:defRPr>
                  <a:latin typeface="Arial" panose="020B0604020202090204" pitchFamily="34" charset="0"/>
                  <a:ea typeface="SimSun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90204" pitchFamily="34" charset="0"/>
                  <a:ea typeface="SimSun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90204" pitchFamily="34" charset="0"/>
                  <a:ea typeface="SimSun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90204" pitchFamily="34" charset="0"/>
                  <a:ea typeface="SimSun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90204" pitchFamily="34" charset="0"/>
                  <a:ea typeface="SimSun" pitchFamily="2" charset="-122"/>
                </a:defRPr>
              </a:lvl9pPr>
            </a:lstStyle>
            <a:p>
              <a:r>
                <a:rPr lang="en-US" altLang="ko-KR" dirty="0">
                  <a:sym typeface="方正黑体简体" panose="03000509000000000000" pitchFamily="65" charset="-122"/>
                </a:rPr>
                <a:t>03</a:t>
              </a:r>
              <a:endParaRPr lang="en-US" altLang="ko-KR" dirty="0">
                <a:sym typeface="方正黑体简体" panose="03000509000000000000" pitchFamily="65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787950" y="3646240"/>
              <a:ext cx="2468490" cy="327680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9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5A538C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757770" y="3835996"/>
              <a:ext cx="2498670" cy="387863"/>
            </a:xfrm>
            <a:prstGeom prst="rect">
              <a:avLst/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5A538C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8" name="任意多边形 38"/>
          <p:cNvSpPr/>
          <p:nvPr/>
        </p:nvSpPr>
        <p:spPr>
          <a:xfrm>
            <a:off x="5318387" y="1331543"/>
            <a:ext cx="1954610" cy="1113172"/>
          </a:xfrm>
          <a:custGeom>
            <a:avLst/>
            <a:gdLst>
              <a:gd name="connsiteX0" fmla="*/ 0 w 1845118"/>
              <a:gd name="connsiteY0" fmla="*/ 0 h 1113172"/>
              <a:gd name="connsiteX1" fmla="*/ 1845118 w 1845118"/>
              <a:gd name="connsiteY1" fmla="*/ 0 h 1113172"/>
              <a:gd name="connsiteX2" fmla="*/ 1845118 w 1845118"/>
              <a:gd name="connsiteY2" fmla="*/ 1113172 h 1113172"/>
              <a:gd name="connsiteX3" fmla="*/ 1054278 w 1845118"/>
              <a:gd name="connsiteY3" fmla="*/ 1113172 h 1113172"/>
              <a:gd name="connsiteX4" fmla="*/ 1054278 w 1845118"/>
              <a:gd name="connsiteY4" fmla="*/ 539460 h 1113172"/>
              <a:gd name="connsiteX5" fmla="*/ 0 w 1845118"/>
              <a:gd name="connsiteY5" fmla="*/ 539460 h 1113172"/>
              <a:gd name="connsiteX0-1" fmla="*/ 1054278 w 1845118"/>
              <a:gd name="connsiteY0-2" fmla="*/ 539460 h 1113172"/>
              <a:gd name="connsiteX1-3" fmla="*/ 0 w 1845118"/>
              <a:gd name="connsiteY1-4" fmla="*/ 539460 h 1113172"/>
              <a:gd name="connsiteX2-5" fmla="*/ 0 w 1845118"/>
              <a:gd name="connsiteY2-6" fmla="*/ 0 h 1113172"/>
              <a:gd name="connsiteX3-7" fmla="*/ 1845118 w 1845118"/>
              <a:gd name="connsiteY3-8" fmla="*/ 0 h 1113172"/>
              <a:gd name="connsiteX4-9" fmla="*/ 1845118 w 1845118"/>
              <a:gd name="connsiteY4-10" fmla="*/ 1113172 h 1113172"/>
              <a:gd name="connsiteX5-11" fmla="*/ 1054278 w 1845118"/>
              <a:gd name="connsiteY5-12" fmla="*/ 1113172 h 1113172"/>
              <a:gd name="connsiteX6" fmla="*/ 1145718 w 1845118"/>
              <a:gd name="connsiteY6" fmla="*/ 630900 h 1113172"/>
              <a:gd name="connsiteX0-13" fmla="*/ 1054278 w 1845118"/>
              <a:gd name="connsiteY0-14" fmla="*/ 539460 h 1113172"/>
              <a:gd name="connsiteX1-15" fmla="*/ 0 w 1845118"/>
              <a:gd name="connsiteY1-16" fmla="*/ 539460 h 1113172"/>
              <a:gd name="connsiteX2-17" fmla="*/ 0 w 1845118"/>
              <a:gd name="connsiteY2-18" fmla="*/ 0 h 1113172"/>
              <a:gd name="connsiteX3-19" fmla="*/ 1845118 w 1845118"/>
              <a:gd name="connsiteY3-20" fmla="*/ 0 h 1113172"/>
              <a:gd name="connsiteX4-21" fmla="*/ 1845118 w 1845118"/>
              <a:gd name="connsiteY4-22" fmla="*/ 1113172 h 1113172"/>
              <a:gd name="connsiteX5-23" fmla="*/ 1054278 w 1845118"/>
              <a:gd name="connsiteY5-24" fmla="*/ 1113172 h 1113172"/>
              <a:gd name="connsiteX0-25" fmla="*/ 0 w 1845118"/>
              <a:gd name="connsiteY0-26" fmla="*/ 539460 h 1113172"/>
              <a:gd name="connsiteX1-27" fmla="*/ 0 w 1845118"/>
              <a:gd name="connsiteY1-28" fmla="*/ 0 h 1113172"/>
              <a:gd name="connsiteX2-29" fmla="*/ 1845118 w 1845118"/>
              <a:gd name="connsiteY2-30" fmla="*/ 0 h 1113172"/>
              <a:gd name="connsiteX3-31" fmla="*/ 1845118 w 1845118"/>
              <a:gd name="connsiteY3-32" fmla="*/ 1113172 h 1113172"/>
              <a:gd name="connsiteX4-33" fmla="*/ 1054278 w 1845118"/>
              <a:gd name="connsiteY4-34" fmla="*/ 1113172 h 1113172"/>
              <a:gd name="connsiteX0-35" fmla="*/ 0 w 1845118"/>
              <a:gd name="connsiteY0-36" fmla="*/ 539460 h 1113172"/>
              <a:gd name="connsiteX1-37" fmla="*/ 0 w 1845118"/>
              <a:gd name="connsiteY1-38" fmla="*/ 0 h 1113172"/>
              <a:gd name="connsiteX2-39" fmla="*/ 1845118 w 1845118"/>
              <a:gd name="connsiteY2-40" fmla="*/ 0 h 1113172"/>
              <a:gd name="connsiteX3-41" fmla="*/ 1845118 w 1845118"/>
              <a:gd name="connsiteY3-42" fmla="*/ 1113172 h 11131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845118" h="1113172">
                <a:moveTo>
                  <a:pt x="0" y="539460"/>
                </a:moveTo>
                <a:lnTo>
                  <a:pt x="0" y="0"/>
                </a:lnTo>
                <a:lnTo>
                  <a:pt x="1845118" y="0"/>
                </a:lnTo>
                <a:lnTo>
                  <a:pt x="1845118" y="1113172"/>
                </a:lnTo>
              </a:path>
            </a:pathLst>
          </a:custGeom>
          <a:noFill/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A538C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9" name="任意多边形 36"/>
          <p:cNvSpPr/>
          <p:nvPr/>
        </p:nvSpPr>
        <p:spPr>
          <a:xfrm>
            <a:off x="5023040" y="1639722"/>
            <a:ext cx="2498670" cy="1827878"/>
          </a:xfrm>
          <a:custGeom>
            <a:avLst/>
            <a:gdLst>
              <a:gd name="connsiteX0" fmla="*/ 0 w 2362498"/>
              <a:gd name="connsiteY0" fmla="*/ 0 h 1827878"/>
              <a:gd name="connsiteX1" fmla="*/ 618105 w 2362498"/>
              <a:gd name="connsiteY1" fmla="*/ 0 h 1827878"/>
              <a:gd name="connsiteX2" fmla="*/ 618105 w 2362498"/>
              <a:gd name="connsiteY2" fmla="*/ 1612423 h 1827878"/>
              <a:gd name="connsiteX3" fmla="*/ 2362498 w 2362498"/>
              <a:gd name="connsiteY3" fmla="*/ 1612423 h 1827878"/>
              <a:gd name="connsiteX4" fmla="*/ 2362498 w 2362498"/>
              <a:gd name="connsiteY4" fmla="*/ 1827878 h 1827878"/>
              <a:gd name="connsiteX5" fmla="*/ 839514 w 2362498"/>
              <a:gd name="connsiteY5" fmla="*/ 1827878 h 1827878"/>
              <a:gd name="connsiteX6" fmla="*/ 433218 w 2362498"/>
              <a:gd name="connsiteY6" fmla="*/ 1827878 h 1827878"/>
              <a:gd name="connsiteX7" fmla="*/ 433218 w 2362498"/>
              <a:gd name="connsiteY7" fmla="*/ 1826314 h 1827878"/>
              <a:gd name="connsiteX8" fmla="*/ 0 w 2362498"/>
              <a:gd name="connsiteY8" fmla="*/ 1826314 h 1827878"/>
              <a:gd name="connsiteX0-1" fmla="*/ 618105 w 2362498"/>
              <a:gd name="connsiteY0-2" fmla="*/ 1612423 h 1827878"/>
              <a:gd name="connsiteX1-3" fmla="*/ 2362498 w 2362498"/>
              <a:gd name="connsiteY1-4" fmla="*/ 1612423 h 1827878"/>
              <a:gd name="connsiteX2-5" fmla="*/ 2362498 w 2362498"/>
              <a:gd name="connsiteY2-6" fmla="*/ 1827878 h 1827878"/>
              <a:gd name="connsiteX3-7" fmla="*/ 839514 w 2362498"/>
              <a:gd name="connsiteY3-8" fmla="*/ 1827878 h 1827878"/>
              <a:gd name="connsiteX4-9" fmla="*/ 433218 w 2362498"/>
              <a:gd name="connsiteY4-10" fmla="*/ 1827878 h 1827878"/>
              <a:gd name="connsiteX5-11" fmla="*/ 433218 w 2362498"/>
              <a:gd name="connsiteY5-12" fmla="*/ 1826314 h 1827878"/>
              <a:gd name="connsiteX6-13" fmla="*/ 0 w 2362498"/>
              <a:gd name="connsiteY6-14" fmla="*/ 1826314 h 1827878"/>
              <a:gd name="connsiteX7-15" fmla="*/ 0 w 2362498"/>
              <a:gd name="connsiteY7-16" fmla="*/ 0 h 1827878"/>
              <a:gd name="connsiteX8-17" fmla="*/ 618105 w 2362498"/>
              <a:gd name="connsiteY8-18" fmla="*/ 0 h 1827878"/>
              <a:gd name="connsiteX9" fmla="*/ 709545 w 2362498"/>
              <a:gd name="connsiteY9" fmla="*/ 1703863 h 1827878"/>
              <a:gd name="connsiteX0-19" fmla="*/ 618105 w 2362498"/>
              <a:gd name="connsiteY0-20" fmla="*/ 1612423 h 1827878"/>
              <a:gd name="connsiteX1-21" fmla="*/ 2362498 w 2362498"/>
              <a:gd name="connsiteY1-22" fmla="*/ 1612423 h 1827878"/>
              <a:gd name="connsiteX2-23" fmla="*/ 2362498 w 2362498"/>
              <a:gd name="connsiteY2-24" fmla="*/ 1827878 h 1827878"/>
              <a:gd name="connsiteX3-25" fmla="*/ 839514 w 2362498"/>
              <a:gd name="connsiteY3-26" fmla="*/ 1827878 h 1827878"/>
              <a:gd name="connsiteX4-27" fmla="*/ 433218 w 2362498"/>
              <a:gd name="connsiteY4-28" fmla="*/ 1827878 h 1827878"/>
              <a:gd name="connsiteX5-29" fmla="*/ 433218 w 2362498"/>
              <a:gd name="connsiteY5-30" fmla="*/ 1826314 h 1827878"/>
              <a:gd name="connsiteX6-31" fmla="*/ 0 w 2362498"/>
              <a:gd name="connsiteY6-32" fmla="*/ 1826314 h 1827878"/>
              <a:gd name="connsiteX7-33" fmla="*/ 0 w 2362498"/>
              <a:gd name="connsiteY7-34" fmla="*/ 0 h 1827878"/>
              <a:gd name="connsiteX8-35" fmla="*/ 618105 w 2362498"/>
              <a:gd name="connsiteY8-36" fmla="*/ 0 h 1827878"/>
              <a:gd name="connsiteX0-37" fmla="*/ 2362498 w 2362498"/>
              <a:gd name="connsiteY0-38" fmla="*/ 1612423 h 1827878"/>
              <a:gd name="connsiteX1-39" fmla="*/ 2362498 w 2362498"/>
              <a:gd name="connsiteY1-40" fmla="*/ 1827878 h 1827878"/>
              <a:gd name="connsiteX2-41" fmla="*/ 839514 w 2362498"/>
              <a:gd name="connsiteY2-42" fmla="*/ 1827878 h 1827878"/>
              <a:gd name="connsiteX3-43" fmla="*/ 433218 w 2362498"/>
              <a:gd name="connsiteY3-44" fmla="*/ 1827878 h 1827878"/>
              <a:gd name="connsiteX4-45" fmla="*/ 433218 w 2362498"/>
              <a:gd name="connsiteY4-46" fmla="*/ 1826314 h 1827878"/>
              <a:gd name="connsiteX5-47" fmla="*/ 0 w 2362498"/>
              <a:gd name="connsiteY5-48" fmla="*/ 1826314 h 1827878"/>
              <a:gd name="connsiteX6-49" fmla="*/ 0 w 2362498"/>
              <a:gd name="connsiteY6-50" fmla="*/ 0 h 1827878"/>
              <a:gd name="connsiteX7-51" fmla="*/ 618105 w 2362498"/>
              <a:gd name="connsiteY7-52" fmla="*/ 0 h 18278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362498" h="1827878">
                <a:moveTo>
                  <a:pt x="2362498" y="1612423"/>
                </a:moveTo>
                <a:lnTo>
                  <a:pt x="2362498" y="1827878"/>
                </a:lnTo>
                <a:lnTo>
                  <a:pt x="839514" y="1827878"/>
                </a:lnTo>
                <a:lnTo>
                  <a:pt x="433218" y="1827878"/>
                </a:lnTo>
                <a:lnTo>
                  <a:pt x="433218" y="1826314"/>
                </a:lnTo>
                <a:lnTo>
                  <a:pt x="0" y="1826314"/>
                </a:lnTo>
                <a:lnTo>
                  <a:pt x="0" y="0"/>
                </a:lnTo>
                <a:lnTo>
                  <a:pt x="618105" y="0"/>
                </a:lnTo>
              </a:path>
            </a:pathLst>
          </a:cu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A538C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779138" y="3952568"/>
            <a:ext cx="212759" cy="58256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200104" y="3952568"/>
            <a:ext cx="212759" cy="58256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2"/>
          <p:cNvCxnSpPr/>
          <p:nvPr/>
        </p:nvCxnSpPr>
        <p:spPr>
          <a:xfrm>
            <a:off x="2193975" y="5231727"/>
            <a:ext cx="1476000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3"/>
          <p:cNvCxnSpPr/>
          <p:nvPr/>
        </p:nvCxnSpPr>
        <p:spPr>
          <a:xfrm>
            <a:off x="3758000" y="5231727"/>
            <a:ext cx="1476000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4"/>
          <p:cNvCxnSpPr/>
          <p:nvPr/>
        </p:nvCxnSpPr>
        <p:spPr>
          <a:xfrm>
            <a:off x="5336680" y="5231727"/>
            <a:ext cx="1476000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5"/>
          <p:cNvCxnSpPr/>
          <p:nvPr/>
        </p:nvCxnSpPr>
        <p:spPr>
          <a:xfrm>
            <a:off x="6900705" y="5231727"/>
            <a:ext cx="1476000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6"/>
          <p:cNvCxnSpPr/>
          <p:nvPr/>
        </p:nvCxnSpPr>
        <p:spPr>
          <a:xfrm rot="10800000">
            <a:off x="10064485" y="5231727"/>
            <a:ext cx="1188000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7"/>
          <p:cNvCxnSpPr/>
          <p:nvPr/>
        </p:nvCxnSpPr>
        <p:spPr>
          <a:xfrm rot="10800000">
            <a:off x="8479160" y="5231727"/>
            <a:ext cx="1476000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8"/>
          <p:cNvCxnSpPr/>
          <p:nvPr/>
        </p:nvCxnSpPr>
        <p:spPr>
          <a:xfrm rot="10800000">
            <a:off x="915229" y="5231727"/>
            <a:ext cx="1188000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1250992" y="3911237"/>
            <a:ext cx="1837621" cy="1036720"/>
            <a:chOff x="930790" y="3006065"/>
            <a:chExt cx="1378216" cy="777540"/>
          </a:xfrm>
        </p:grpSpPr>
        <p:sp>
          <p:nvSpPr>
            <p:cNvPr id="10" name="ïśḻïďé"/>
            <p:cNvSpPr txBox="1"/>
            <p:nvPr/>
          </p:nvSpPr>
          <p:spPr>
            <a:xfrm>
              <a:off x="1146691" y="3006065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 defTabSz="1218565"/>
              <a:r>
                <a:rPr lang="zh-CN" altLang="en-US" sz="1865" dirty="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点击输入标题</a:t>
              </a:r>
              <a:endParaRPr lang="zh-CN" altLang="en-US" sz="1865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11" name="ïṧľíḋe"/>
            <p:cNvSpPr txBox="1"/>
            <p:nvPr/>
          </p:nvSpPr>
          <p:spPr>
            <a:xfrm>
              <a:off x="930790" y="3175019"/>
              <a:ext cx="1378216" cy="608586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8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So there’s nothing stopping you from picking up a valuable new skill this month. Let’s get started…</a:t>
              </a:r>
              <a:endParaRPr lang="en-US" altLang="zh-CN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  <a:p>
              <a:endParaRPr lang="zh-CN" altLang="en-US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12" name="ïšľíḑê"/>
          <p:cNvSpPr txBox="1"/>
          <p:nvPr/>
        </p:nvSpPr>
        <p:spPr>
          <a:xfrm>
            <a:off x="6566342" y="5330466"/>
            <a:ext cx="524503" cy="276999"/>
          </a:xfrm>
          <a:prstGeom prst="rect">
            <a:avLst/>
          </a:prstGeom>
          <a:noFill/>
        </p:spPr>
        <p:txBody>
          <a:bodyPr wrap="none">
            <a:normAutofit fontScale="85000" lnSpcReduction="20000"/>
          </a:bodyPr>
          <a:lstStyle/>
          <a:p>
            <a:pPr defTabSz="1218565"/>
            <a:r>
              <a:rPr lang="id-ID" sz="1600" b="1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2017</a:t>
            </a:r>
            <a:endParaRPr lang="id-ID" sz="1600" b="1">
              <a:solidFill>
                <a:srgbClr val="000000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3" name="íṧḷíḑè"/>
          <p:cNvSpPr txBox="1"/>
          <p:nvPr/>
        </p:nvSpPr>
        <p:spPr>
          <a:xfrm>
            <a:off x="4983691" y="5330466"/>
            <a:ext cx="524503" cy="276999"/>
          </a:xfrm>
          <a:prstGeom prst="rect">
            <a:avLst/>
          </a:prstGeom>
          <a:noFill/>
        </p:spPr>
        <p:txBody>
          <a:bodyPr wrap="none">
            <a:normAutofit fontScale="85000" lnSpcReduction="20000"/>
          </a:bodyPr>
          <a:lstStyle/>
          <a:p>
            <a:pPr defTabSz="1218565"/>
            <a:r>
              <a:rPr lang="id-ID" sz="1600" b="1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2016</a:t>
            </a:r>
            <a:endParaRPr lang="id-ID" sz="1600" b="1">
              <a:solidFill>
                <a:srgbClr val="000000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4" name="ïsḻiḓe"/>
          <p:cNvSpPr txBox="1"/>
          <p:nvPr/>
        </p:nvSpPr>
        <p:spPr>
          <a:xfrm>
            <a:off x="3429714" y="5320941"/>
            <a:ext cx="524503" cy="276999"/>
          </a:xfrm>
          <a:prstGeom prst="rect">
            <a:avLst/>
          </a:prstGeom>
          <a:noFill/>
        </p:spPr>
        <p:txBody>
          <a:bodyPr wrap="none">
            <a:normAutofit fontScale="85000" lnSpcReduction="20000"/>
          </a:bodyPr>
          <a:lstStyle/>
          <a:p>
            <a:pPr defTabSz="1218565"/>
            <a:r>
              <a:rPr lang="id-ID" sz="1600" b="1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2015</a:t>
            </a:r>
            <a:endParaRPr lang="id-ID" sz="1600" b="1">
              <a:solidFill>
                <a:srgbClr val="000000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5" name="íşḷïḍé"/>
          <p:cNvSpPr txBox="1"/>
          <p:nvPr/>
        </p:nvSpPr>
        <p:spPr>
          <a:xfrm>
            <a:off x="1866114" y="5330466"/>
            <a:ext cx="524503" cy="276999"/>
          </a:xfrm>
          <a:prstGeom prst="rect">
            <a:avLst/>
          </a:prstGeom>
          <a:noFill/>
        </p:spPr>
        <p:txBody>
          <a:bodyPr wrap="none">
            <a:normAutofit fontScale="85000" lnSpcReduction="20000"/>
          </a:bodyPr>
          <a:lstStyle/>
          <a:p>
            <a:pPr defTabSz="1218565"/>
            <a:r>
              <a:rPr lang="id-ID" sz="1600" b="1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2014</a:t>
            </a:r>
            <a:endParaRPr lang="id-ID" sz="1600" b="1">
              <a:solidFill>
                <a:srgbClr val="000000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105864" y="5177727"/>
            <a:ext cx="7952757" cy="108000"/>
            <a:chOff x="1579398" y="3883295"/>
            <a:chExt cx="5964568" cy="81000"/>
          </a:xfrm>
        </p:grpSpPr>
        <p:sp>
          <p:nvSpPr>
            <p:cNvPr id="19" name="îṩľiḍe"/>
            <p:cNvSpPr/>
            <p:nvPr/>
          </p:nvSpPr>
          <p:spPr>
            <a:xfrm>
              <a:off x="1579398" y="3883295"/>
              <a:ext cx="81000" cy="810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20" name="íṥḷíďé"/>
            <p:cNvSpPr/>
            <p:nvPr/>
          </p:nvSpPr>
          <p:spPr>
            <a:xfrm>
              <a:off x="2749593" y="3883295"/>
              <a:ext cx="81000" cy="810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21" name="îṣḻídè"/>
            <p:cNvSpPr/>
            <p:nvPr/>
          </p:nvSpPr>
          <p:spPr>
            <a:xfrm>
              <a:off x="3931183" y="3883295"/>
              <a:ext cx="81000" cy="810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22" name="í$ļïḓé"/>
            <p:cNvSpPr/>
            <p:nvPr/>
          </p:nvSpPr>
          <p:spPr>
            <a:xfrm>
              <a:off x="5109894" y="3883295"/>
              <a:ext cx="81000" cy="810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23" name="isľïḋé"/>
            <p:cNvSpPr/>
            <p:nvPr/>
          </p:nvSpPr>
          <p:spPr>
            <a:xfrm>
              <a:off x="6270952" y="3883295"/>
              <a:ext cx="81000" cy="810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24" name="íšḷîḑè"/>
            <p:cNvSpPr/>
            <p:nvPr/>
          </p:nvSpPr>
          <p:spPr>
            <a:xfrm rot="10800000">
              <a:off x="7462966" y="3883295"/>
              <a:ext cx="81000" cy="810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159864" y="3513350"/>
            <a:ext cx="0" cy="1603703"/>
            <a:chOff x="1619898" y="2635012"/>
            <a:chExt cx="0" cy="1202777"/>
          </a:xfrm>
        </p:grpSpPr>
        <p:cxnSp>
          <p:nvCxnSpPr>
            <p:cNvPr id="26" name="Straight Connector 23"/>
            <p:cNvCxnSpPr/>
            <p:nvPr/>
          </p:nvCxnSpPr>
          <p:spPr>
            <a:xfrm flipV="1">
              <a:off x="1619898" y="3567789"/>
              <a:ext cx="0" cy="270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4"/>
            <p:cNvCxnSpPr/>
            <p:nvPr/>
          </p:nvCxnSpPr>
          <p:spPr>
            <a:xfrm flipV="1">
              <a:off x="1619898" y="2635012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íṣļidè"/>
          <p:cNvGrpSpPr/>
          <p:nvPr/>
        </p:nvGrpSpPr>
        <p:grpSpPr>
          <a:xfrm>
            <a:off x="1895475" y="2928252"/>
            <a:ext cx="540000" cy="540000"/>
            <a:chOff x="1895475" y="3190875"/>
            <a:chExt cx="540000" cy="540000"/>
          </a:xfrm>
        </p:grpSpPr>
        <p:sp>
          <p:nvSpPr>
            <p:cNvPr id="29" name="îsļîḍê"/>
            <p:cNvSpPr/>
            <p:nvPr/>
          </p:nvSpPr>
          <p:spPr>
            <a:xfrm>
              <a:off x="1895475" y="3190875"/>
              <a:ext cx="540000" cy="540000"/>
            </a:xfrm>
            <a:prstGeom prst="ellipse">
              <a:avLst/>
            </a:prstGeom>
            <a:solidFill>
              <a:srgbClr val="2C8BAF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30" name="ïsḻiḍê"/>
            <p:cNvSpPr/>
            <p:nvPr/>
          </p:nvSpPr>
          <p:spPr bwMode="auto">
            <a:xfrm>
              <a:off x="2000853" y="3295413"/>
              <a:ext cx="329244" cy="330924"/>
            </a:xfrm>
            <a:custGeom>
              <a:avLst/>
              <a:gdLst>
                <a:gd name="T0" fmla="*/ 234 w 246"/>
                <a:gd name="T1" fmla="*/ 13 h 247"/>
                <a:gd name="T2" fmla="*/ 175 w 246"/>
                <a:gd name="T3" fmla="*/ 35 h 247"/>
                <a:gd name="T4" fmla="*/ 153 w 246"/>
                <a:gd name="T5" fmla="*/ 60 h 247"/>
                <a:gd name="T6" fmla="*/ 24 w 246"/>
                <a:gd name="T7" fmla="*/ 36 h 247"/>
                <a:gd name="T8" fmla="*/ 5 w 246"/>
                <a:gd name="T9" fmla="*/ 55 h 247"/>
                <a:gd name="T10" fmla="*/ 107 w 246"/>
                <a:gd name="T11" fmla="*/ 109 h 247"/>
                <a:gd name="T12" fmla="*/ 65 w 246"/>
                <a:gd name="T13" fmla="*/ 159 h 247"/>
                <a:gd name="T14" fmla="*/ 54 w 246"/>
                <a:gd name="T15" fmla="*/ 172 h 247"/>
                <a:gd name="T16" fmla="*/ 12 w 246"/>
                <a:gd name="T17" fmla="*/ 161 h 247"/>
                <a:gd name="T18" fmla="*/ 0 w 246"/>
                <a:gd name="T19" fmla="*/ 173 h 247"/>
                <a:gd name="T20" fmla="*/ 47 w 246"/>
                <a:gd name="T21" fmla="*/ 200 h 247"/>
                <a:gd name="T22" fmla="*/ 74 w 246"/>
                <a:gd name="T23" fmla="*/ 247 h 247"/>
                <a:gd name="T24" fmla="*/ 86 w 246"/>
                <a:gd name="T25" fmla="*/ 235 h 247"/>
                <a:gd name="T26" fmla="*/ 75 w 246"/>
                <a:gd name="T27" fmla="*/ 193 h 247"/>
                <a:gd name="T28" fmla="*/ 88 w 246"/>
                <a:gd name="T29" fmla="*/ 182 h 247"/>
                <a:gd name="T30" fmla="*/ 138 w 246"/>
                <a:gd name="T31" fmla="*/ 140 h 247"/>
                <a:gd name="T32" fmla="*/ 192 w 246"/>
                <a:gd name="T33" fmla="*/ 242 h 247"/>
                <a:gd name="T34" fmla="*/ 211 w 246"/>
                <a:gd name="T35" fmla="*/ 223 h 247"/>
                <a:gd name="T36" fmla="*/ 187 w 246"/>
                <a:gd name="T37" fmla="*/ 94 h 247"/>
                <a:gd name="T38" fmla="*/ 212 w 246"/>
                <a:gd name="T39" fmla="*/ 72 h 247"/>
                <a:gd name="T40" fmla="*/ 234 w 246"/>
                <a:gd name="T41" fmla="*/ 1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6" h="247">
                  <a:moveTo>
                    <a:pt x="234" y="13"/>
                  </a:moveTo>
                  <a:cubicBezTo>
                    <a:pt x="221" y="0"/>
                    <a:pt x="196" y="11"/>
                    <a:pt x="175" y="35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107" y="109"/>
                    <a:pt x="107" y="109"/>
                    <a:pt x="107" y="109"/>
                  </a:cubicBezTo>
                  <a:cubicBezTo>
                    <a:pt x="65" y="159"/>
                    <a:pt x="65" y="159"/>
                    <a:pt x="65" y="159"/>
                  </a:cubicBezTo>
                  <a:cubicBezTo>
                    <a:pt x="61" y="164"/>
                    <a:pt x="57" y="168"/>
                    <a:pt x="54" y="17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47" y="200"/>
                    <a:pt x="47" y="200"/>
                    <a:pt x="47" y="200"/>
                  </a:cubicBezTo>
                  <a:cubicBezTo>
                    <a:pt x="74" y="247"/>
                    <a:pt x="74" y="247"/>
                    <a:pt x="74" y="247"/>
                  </a:cubicBezTo>
                  <a:cubicBezTo>
                    <a:pt x="86" y="235"/>
                    <a:pt x="86" y="235"/>
                    <a:pt x="86" y="235"/>
                  </a:cubicBezTo>
                  <a:cubicBezTo>
                    <a:pt x="75" y="193"/>
                    <a:pt x="75" y="193"/>
                    <a:pt x="75" y="193"/>
                  </a:cubicBezTo>
                  <a:cubicBezTo>
                    <a:pt x="79" y="190"/>
                    <a:pt x="83" y="186"/>
                    <a:pt x="88" y="182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92" y="242"/>
                    <a:pt x="192" y="242"/>
                    <a:pt x="192" y="242"/>
                  </a:cubicBezTo>
                  <a:cubicBezTo>
                    <a:pt x="211" y="223"/>
                    <a:pt x="211" y="223"/>
                    <a:pt x="211" y="223"/>
                  </a:cubicBezTo>
                  <a:cubicBezTo>
                    <a:pt x="187" y="94"/>
                    <a:pt x="187" y="94"/>
                    <a:pt x="187" y="94"/>
                  </a:cubicBezTo>
                  <a:cubicBezTo>
                    <a:pt x="212" y="72"/>
                    <a:pt x="212" y="72"/>
                    <a:pt x="212" y="72"/>
                  </a:cubicBezTo>
                  <a:cubicBezTo>
                    <a:pt x="236" y="51"/>
                    <a:pt x="246" y="25"/>
                    <a:pt x="234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defTabSz="1218565"/>
              <a:endParaRPr sz="240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720124" y="2217950"/>
            <a:ext cx="9939" cy="2909228"/>
            <a:chOff x="2790093" y="1663462"/>
            <a:chExt cx="7454" cy="2181921"/>
          </a:xfrm>
        </p:grpSpPr>
        <p:cxnSp>
          <p:nvCxnSpPr>
            <p:cNvPr id="35" name="Straight Connector 28"/>
            <p:cNvCxnSpPr/>
            <p:nvPr/>
          </p:nvCxnSpPr>
          <p:spPr>
            <a:xfrm flipV="1">
              <a:off x="2797547" y="2603383"/>
              <a:ext cx="0" cy="1242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29"/>
            <p:cNvCxnSpPr/>
            <p:nvPr/>
          </p:nvCxnSpPr>
          <p:spPr>
            <a:xfrm flipV="1">
              <a:off x="2790093" y="1663462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îšļïḍe"/>
          <p:cNvGrpSpPr/>
          <p:nvPr/>
        </p:nvGrpSpPr>
        <p:grpSpPr>
          <a:xfrm>
            <a:off x="3460063" y="1628800"/>
            <a:ext cx="540000" cy="540000"/>
            <a:chOff x="3450124" y="2009775"/>
            <a:chExt cx="540000" cy="540000"/>
          </a:xfrm>
        </p:grpSpPr>
        <p:sp>
          <p:nvSpPr>
            <p:cNvPr id="38" name="îṣliḋe"/>
            <p:cNvSpPr/>
            <p:nvPr/>
          </p:nvSpPr>
          <p:spPr>
            <a:xfrm>
              <a:off x="3450124" y="2009775"/>
              <a:ext cx="540000" cy="540000"/>
            </a:xfrm>
            <a:prstGeom prst="ellipse">
              <a:avLst/>
            </a:prstGeom>
            <a:solidFill>
              <a:srgbClr val="99B9D5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grpSp>
          <p:nvGrpSpPr>
            <p:cNvPr id="39" name="ïṡḻîḍé"/>
            <p:cNvGrpSpPr/>
            <p:nvPr/>
          </p:nvGrpSpPr>
          <p:grpSpPr>
            <a:xfrm>
              <a:off x="3567882" y="2071853"/>
              <a:ext cx="304483" cy="415884"/>
              <a:chOff x="5772150" y="2981325"/>
              <a:chExt cx="650875" cy="889001"/>
            </a:xfrm>
            <a:solidFill>
              <a:schemeClr val="bg1"/>
            </a:solidFill>
          </p:grpSpPr>
          <p:sp>
            <p:nvSpPr>
              <p:cNvPr id="40" name="ïs1îḑê"/>
              <p:cNvSpPr/>
              <p:nvPr/>
            </p:nvSpPr>
            <p:spPr bwMode="auto">
              <a:xfrm>
                <a:off x="5875338" y="3159125"/>
                <a:ext cx="146050" cy="46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41" name="îŝḷîďé"/>
              <p:cNvSpPr/>
              <p:nvPr/>
            </p:nvSpPr>
            <p:spPr bwMode="auto">
              <a:xfrm>
                <a:off x="5875338" y="3375025"/>
                <a:ext cx="368300" cy="428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42" name="îSḷîďè"/>
              <p:cNvSpPr/>
              <p:nvPr/>
            </p:nvSpPr>
            <p:spPr bwMode="auto">
              <a:xfrm>
                <a:off x="5875338" y="3470275"/>
                <a:ext cx="368300" cy="46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43" name="ïṩlíḓê"/>
              <p:cNvSpPr/>
              <p:nvPr/>
            </p:nvSpPr>
            <p:spPr bwMode="auto">
              <a:xfrm>
                <a:off x="5875338" y="3565525"/>
                <a:ext cx="206375" cy="46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44" name="îS1íďé"/>
              <p:cNvSpPr/>
              <p:nvPr/>
            </p:nvSpPr>
            <p:spPr bwMode="auto">
              <a:xfrm>
                <a:off x="5772150" y="2981325"/>
                <a:ext cx="650875" cy="835025"/>
              </a:xfrm>
              <a:custGeom>
                <a:avLst/>
                <a:gdLst>
                  <a:gd name="T0" fmla="*/ 87 w 170"/>
                  <a:gd name="T1" fmla="*/ 0 h 220"/>
                  <a:gd name="T2" fmla="*/ 34 w 170"/>
                  <a:gd name="T3" fmla="*/ 0 h 220"/>
                  <a:gd name="T4" fmla="*/ 0 w 170"/>
                  <a:gd name="T5" fmla="*/ 34 h 220"/>
                  <a:gd name="T6" fmla="*/ 0 w 170"/>
                  <a:gd name="T7" fmla="*/ 185 h 220"/>
                  <a:gd name="T8" fmla="*/ 34 w 170"/>
                  <a:gd name="T9" fmla="*/ 220 h 220"/>
                  <a:gd name="T10" fmla="*/ 91 w 170"/>
                  <a:gd name="T11" fmla="*/ 220 h 220"/>
                  <a:gd name="T12" fmla="*/ 91 w 170"/>
                  <a:gd name="T13" fmla="*/ 203 h 220"/>
                  <a:gd name="T14" fmla="*/ 34 w 170"/>
                  <a:gd name="T15" fmla="*/ 203 h 220"/>
                  <a:gd name="T16" fmla="*/ 16 w 170"/>
                  <a:gd name="T17" fmla="*/ 185 h 220"/>
                  <a:gd name="T18" fmla="*/ 16 w 170"/>
                  <a:gd name="T19" fmla="*/ 34 h 220"/>
                  <a:gd name="T20" fmla="*/ 34 w 170"/>
                  <a:gd name="T21" fmla="*/ 16 h 220"/>
                  <a:gd name="T22" fmla="*/ 79 w 170"/>
                  <a:gd name="T23" fmla="*/ 16 h 220"/>
                  <a:gd name="T24" fmla="*/ 79 w 170"/>
                  <a:gd name="T25" fmla="*/ 67 h 220"/>
                  <a:gd name="T26" fmla="*/ 105 w 170"/>
                  <a:gd name="T27" fmla="*/ 93 h 220"/>
                  <a:gd name="T28" fmla="*/ 154 w 170"/>
                  <a:gd name="T29" fmla="*/ 93 h 220"/>
                  <a:gd name="T30" fmla="*/ 154 w 170"/>
                  <a:gd name="T31" fmla="*/ 185 h 220"/>
                  <a:gd name="T32" fmla="*/ 143 w 170"/>
                  <a:gd name="T33" fmla="*/ 202 h 220"/>
                  <a:gd name="T34" fmla="*/ 143 w 170"/>
                  <a:gd name="T35" fmla="*/ 219 h 220"/>
                  <a:gd name="T36" fmla="*/ 170 w 170"/>
                  <a:gd name="T37" fmla="*/ 185 h 220"/>
                  <a:gd name="T38" fmla="*/ 170 w 170"/>
                  <a:gd name="T39" fmla="*/ 83 h 220"/>
                  <a:gd name="T40" fmla="*/ 87 w 170"/>
                  <a:gd name="T41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70" h="220">
                    <a:moveTo>
                      <a:pt x="87" y="0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15" y="0"/>
                      <a:pt x="0" y="15"/>
                      <a:pt x="0" y="34"/>
                    </a:cubicBezTo>
                    <a:cubicBezTo>
                      <a:pt x="0" y="185"/>
                      <a:pt x="0" y="185"/>
                      <a:pt x="0" y="185"/>
                    </a:cubicBezTo>
                    <a:cubicBezTo>
                      <a:pt x="0" y="204"/>
                      <a:pt x="15" y="220"/>
                      <a:pt x="34" y="220"/>
                    </a:cubicBezTo>
                    <a:cubicBezTo>
                      <a:pt x="91" y="220"/>
                      <a:pt x="91" y="220"/>
                      <a:pt x="91" y="220"/>
                    </a:cubicBezTo>
                    <a:cubicBezTo>
                      <a:pt x="91" y="203"/>
                      <a:pt x="91" y="203"/>
                      <a:pt x="91" y="203"/>
                    </a:cubicBezTo>
                    <a:cubicBezTo>
                      <a:pt x="34" y="203"/>
                      <a:pt x="34" y="203"/>
                      <a:pt x="34" y="203"/>
                    </a:cubicBezTo>
                    <a:cubicBezTo>
                      <a:pt x="24" y="203"/>
                      <a:pt x="16" y="195"/>
                      <a:pt x="16" y="185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6" y="24"/>
                      <a:pt x="24" y="16"/>
                      <a:pt x="34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81"/>
                      <a:pt x="90" y="93"/>
                      <a:pt x="105" y="93"/>
                    </a:cubicBezTo>
                    <a:cubicBezTo>
                      <a:pt x="154" y="93"/>
                      <a:pt x="154" y="93"/>
                      <a:pt x="154" y="93"/>
                    </a:cubicBezTo>
                    <a:cubicBezTo>
                      <a:pt x="154" y="185"/>
                      <a:pt x="154" y="185"/>
                      <a:pt x="154" y="185"/>
                    </a:cubicBezTo>
                    <a:cubicBezTo>
                      <a:pt x="154" y="193"/>
                      <a:pt x="149" y="199"/>
                      <a:pt x="143" y="202"/>
                    </a:cubicBezTo>
                    <a:cubicBezTo>
                      <a:pt x="143" y="219"/>
                      <a:pt x="143" y="219"/>
                      <a:pt x="143" y="219"/>
                    </a:cubicBezTo>
                    <a:cubicBezTo>
                      <a:pt x="158" y="216"/>
                      <a:pt x="170" y="202"/>
                      <a:pt x="170" y="185"/>
                    </a:cubicBezTo>
                    <a:cubicBezTo>
                      <a:pt x="170" y="83"/>
                      <a:pt x="170" y="83"/>
                      <a:pt x="170" y="83"/>
                    </a:cubicBezTo>
                    <a:lnTo>
                      <a:pt x="8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45" name="îšḻïdè"/>
              <p:cNvSpPr/>
              <p:nvPr/>
            </p:nvSpPr>
            <p:spPr bwMode="auto">
              <a:xfrm>
                <a:off x="6154738" y="3744913"/>
                <a:ext cx="130175" cy="125413"/>
              </a:xfrm>
              <a:custGeom>
                <a:avLst/>
                <a:gdLst>
                  <a:gd name="T0" fmla="*/ 32 w 34"/>
                  <a:gd name="T1" fmla="*/ 0 h 33"/>
                  <a:gd name="T2" fmla="*/ 31 w 34"/>
                  <a:gd name="T3" fmla="*/ 2 h 33"/>
                  <a:gd name="T4" fmla="*/ 26 w 34"/>
                  <a:gd name="T5" fmla="*/ 7 h 33"/>
                  <a:gd name="T6" fmla="*/ 24 w 34"/>
                  <a:gd name="T7" fmla="*/ 8 h 33"/>
                  <a:gd name="T8" fmla="*/ 19 w 34"/>
                  <a:gd name="T9" fmla="*/ 6 h 33"/>
                  <a:gd name="T10" fmla="*/ 17 w 34"/>
                  <a:gd name="T11" fmla="*/ 5 h 33"/>
                  <a:gd name="T12" fmla="*/ 16 w 34"/>
                  <a:gd name="T13" fmla="*/ 6 h 33"/>
                  <a:gd name="T14" fmla="*/ 10 w 34"/>
                  <a:gd name="T15" fmla="*/ 8 h 33"/>
                  <a:gd name="T16" fmla="*/ 10 w 34"/>
                  <a:gd name="T17" fmla="*/ 8 h 33"/>
                  <a:gd name="T18" fmla="*/ 8 w 34"/>
                  <a:gd name="T19" fmla="*/ 7 h 33"/>
                  <a:gd name="T20" fmla="*/ 3 w 34"/>
                  <a:gd name="T21" fmla="*/ 2 h 33"/>
                  <a:gd name="T22" fmla="*/ 2 w 34"/>
                  <a:gd name="T23" fmla="*/ 0 h 33"/>
                  <a:gd name="T24" fmla="*/ 1 w 34"/>
                  <a:gd name="T25" fmla="*/ 0 h 33"/>
                  <a:gd name="T26" fmla="*/ 0 w 34"/>
                  <a:gd name="T27" fmla="*/ 0 h 33"/>
                  <a:gd name="T28" fmla="*/ 0 w 34"/>
                  <a:gd name="T29" fmla="*/ 33 h 33"/>
                  <a:gd name="T30" fmla="*/ 17 w 34"/>
                  <a:gd name="T31" fmla="*/ 21 h 33"/>
                  <a:gd name="T32" fmla="*/ 34 w 34"/>
                  <a:gd name="T33" fmla="*/ 33 h 33"/>
                  <a:gd name="T34" fmla="*/ 34 w 34"/>
                  <a:gd name="T35" fmla="*/ 0 h 33"/>
                  <a:gd name="T36" fmla="*/ 34 w 34"/>
                  <a:gd name="T37" fmla="*/ 0 h 33"/>
                  <a:gd name="T38" fmla="*/ 32 w 34"/>
                  <a:gd name="T3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4" h="33">
                    <a:moveTo>
                      <a:pt x="32" y="0"/>
                    </a:moveTo>
                    <a:cubicBezTo>
                      <a:pt x="32" y="1"/>
                      <a:pt x="31" y="1"/>
                      <a:pt x="31" y="2"/>
                    </a:cubicBezTo>
                    <a:cubicBezTo>
                      <a:pt x="30" y="4"/>
                      <a:pt x="29" y="6"/>
                      <a:pt x="26" y="7"/>
                    </a:cubicBezTo>
                    <a:cubicBezTo>
                      <a:pt x="25" y="7"/>
                      <a:pt x="25" y="8"/>
                      <a:pt x="24" y="8"/>
                    </a:cubicBezTo>
                    <a:cubicBezTo>
                      <a:pt x="22" y="8"/>
                      <a:pt x="20" y="7"/>
                      <a:pt x="19" y="6"/>
                    </a:cubicBezTo>
                    <a:cubicBezTo>
                      <a:pt x="18" y="6"/>
                      <a:pt x="17" y="5"/>
                      <a:pt x="17" y="5"/>
                    </a:cubicBezTo>
                    <a:cubicBezTo>
                      <a:pt x="17" y="5"/>
                      <a:pt x="16" y="6"/>
                      <a:pt x="16" y="6"/>
                    </a:cubicBezTo>
                    <a:cubicBezTo>
                      <a:pt x="14" y="7"/>
                      <a:pt x="12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5" y="6"/>
                      <a:pt x="4" y="4"/>
                      <a:pt x="3" y="2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2" y="0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46" name="ïṡlïdê"/>
              <p:cNvSpPr/>
              <p:nvPr/>
            </p:nvSpPr>
            <p:spPr bwMode="auto">
              <a:xfrm>
                <a:off x="6178550" y="3625850"/>
                <a:ext cx="84138" cy="809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47" name="ísḻiďe"/>
              <p:cNvSpPr/>
              <p:nvPr/>
            </p:nvSpPr>
            <p:spPr bwMode="auto">
              <a:xfrm>
                <a:off x="6127750" y="3573463"/>
                <a:ext cx="187325" cy="185738"/>
              </a:xfrm>
              <a:custGeom>
                <a:avLst/>
                <a:gdLst>
                  <a:gd name="T0" fmla="*/ 44 w 49"/>
                  <a:gd name="T1" fmla="*/ 18 h 49"/>
                  <a:gd name="T2" fmla="*/ 44 w 49"/>
                  <a:gd name="T3" fmla="*/ 10 h 49"/>
                  <a:gd name="T4" fmla="*/ 36 w 49"/>
                  <a:gd name="T5" fmla="*/ 7 h 49"/>
                  <a:gd name="T6" fmla="*/ 32 w 49"/>
                  <a:gd name="T7" fmla="*/ 1 h 49"/>
                  <a:gd name="T8" fmla="*/ 24 w 49"/>
                  <a:gd name="T9" fmla="*/ 3 h 49"/>
                  <a:gd name="T10" fmla="*/ 16 w 49"/>
                  <a:gd name="T11" fmla="*/ 1 h 49"/>
                  <a:gd name="T12" fmla="*/ 12 w 49"/>
                  <a:gd name="T13" fmla="*/ 7 h 49"/>
                  <a:gd name="T14" fmla="*/ 4 w 49"/>
                  <a:gd name="T15" fmla="*/ 10 h 49"/>
                  <a:gd name="T16" fmla="*/ 4 w 49"/>
                  <a:gd name="T17" fmla="*/ 18 h 49"/>
                  <a:gd name="T18" fmla="*/ 0 w 49"/>
                  <a:gd name="T19" fmla="*/ 24 h 49"/>
                  <a:gd name="T20" fmla="*/ 4 w 49"/>
                  <a:gd name="T21" fmla="*/ 31 h 49"/>
                  <a:gd name="T22" fmla="*/ 4 w 49"/>
                  <a:gd name="T23" fmla="*/ 39 h 49"/>
                  <a:gd name="T24" fmla="*/ 12 w 49"/>
                  <a:gd name="T25" fmla="*/ 41 h 49"/>
                  <a:gd name="T26" fmla="*/ 16 w 49"/>
                  <a:gd name="T27" fmla="*/ 48 h 49"/>
                  <a:gd name="T28" fmla="*/ 24 w 49"/>
                  <a:gd name="T29" fmla="*/ 45 h 49"/>
                  <a:gd name="T30" fmla="*/ 32 w 49"/>
                  <a:gd name="T31" fmla="*/ 48 h 49"/>
                  <a:gd name="T32" fmla="*/ 36 w 49"/>
                  <a:gd name="T33" fmla="*/ 41 h 49"/>
                  <a:gd name="T34" fmla="*/ 44 w 49"/>
                  <a:gd name="T35" fmla="*/ 39 h 49"/>
                  <a:gd name="T36" fmla="*/ 44 w 49"/>
                  <a:gd name="T37" fmla="*/ 31 h 49"/>
                  <a:gd name="T38" fmla="*/ 49 w 49"/>
                  <a:gd name="T39" fmla="*/ 24 h 49"/>
                  <a:gd name="T40" fmla="*/ 44 w 49"/>
                  <a:gd name="T41" fmla="*/ 18 h 49"/>
                  <a:gd name="T42" fmla="*/ 24 w 49"/>
                  <a:gd name="T43" fmla="*/ 37 h 49"/>
                  <a:gd name="T44" fmla="*/ 11 w 49"/>
                  <a:gd name="T45" fmla="*/ 24 h 49"/>
                  <a:gd name="T46" fmla="*/ 24 w 49"/>
                  <a:gd name="T47" fmla="*/ 12 h 49"/>
                  <a:gd name="T48" fmla="*/ 37 w 49"/>
                  <a:gd name="T49" fmla="*/ 24 h 49"/>
                  <a:gd name="T50" fmla="*/ 24 w 49"/>
                  <a:gd name="T5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49">
                    <a:moveTo>
                      <a:pt x="44" y="18"/>
                    </a:moveTo>
                    <a:cubicBezTo>
                      <a:pt x="43" y="16"/>
                      <a:pt x="45" y="12"/>
                      <a:pt x="44" y="10"/>
                    </a:cubicBezTo>
                    <a:cubicBezTo>
                      <a:pt x="42" y="8"/>
                      <a:pt x="38" y="9"/>
                      <a:pt x="36" y="7"/>
                    </a:cubicBezTo>
                    <a:cubicBezTo>
                      <a:pt x="34" y="6"/>
                      <a:pt x="34" y="2"/>
                      <a:pt x="32" y="1"/>
                    </a:cubicBezTo>
                    <a:cubicBezTo>
                      <a:pt x="29" y="0"/>
                      <a:pt x="27" y="3"/>
                      <a:pt x="24" y="3"/>
                    </a:cubicBezTo>
                    <a:cubicBezTo>
                      <a:pt x="22" y="3"/>
                      <a:pt x="19" y="0"/>
                      <a:pt x="16" y="1"/>
                    </a:cubicBezTo>
                    <a:cubicBezTo>
                      <a:pt x="14" y="2"/>
                      <a:pt x="14" y="6"/>
                      <a:pt x="12" y="7"/>
                    </a:cubicBezTo>
                    <a:cubicBezTo>
                      <a:pt x="10" y="9"/>
                      <a:pt x="6" y="8"/>
                      <a:pt x="4" y="10"/>
                    </a:cubicBezTo>
                    <a:cubicBezTo>
                      <a:pt x="3" y="12"/>
                      <a:pt x="5" y="16"/>
                      <a:pt x="4" y="18"/>
                    </a:cubicBezTo>
                    <a:cubicBezTo>
                      <a:pt x="3" y="20"/>
                      <a:pt x="0" y="22"/>
                      <a:pt x="0" y="24"/>
                    </a:cubicBezTo>
                    <a:cubicBezTo>
                      <a:pt x="0" y="27"/>
                      <a:pt x="3" y="29"/>
                      <a:pt x="4" y="31"/>
                    </a:cubicBezTo>
                    <a:cubicBezTo>
                      <a:pt x="5" y="33"/>
                      <a:pt x="3" y="37"/>
                      <a:pt x="4" y="39"/>
                    </a:cubicBezTo>
                    <a:cubicBezTo>
                      <a:pt x="6" y="41"/>
                      <a:pt x="10" y="40"/>
                      <a:pt x="12" y="41"/>
                    </a:cubicBezTo>
                    <a:cubicBezTo>
                      <a:pt x="14" y="43"/>
                      <a:pt x="14" y="47"/>
                      <a:pt x="16" y="48"/>
                    </a:cubicBezTo>
                    <a:cubicBezTo>
                      <a:pt x="19" y="49"/>
                      <a:pt x="22" y="45"/>
                      <a:pt x="24" y="45"/>
                    </a:cubicBezTo>
                    <a:cubicBezTo>
                      <a:pt x="27" y="45"/>
                      <a:pt x="29" y="49"/>
                      <a:pt x="32" y="48"/>
                    </a:cubicBezTo>
                    <a:cubicBezTo>
                      <a:pt x="34" y="47"/>
                      <a:pt x="34" y="43"/>
                      <a:pt x="36" y="41"/>
                    </a:cubicBezTo>
                    <a:cubicBezTo>
                      <a:pt x="38" y="40"/>
                      <a:pt x="42" y="41"/>
                      <a:pt x="44" y="39"/>
                    </a:cubicBezTo>
                    <a:cubicBezTo>
                      <a:pt x="45" y="37"/>
                      <a:pt x="43" y="33"/>
                      <a:pt x="44" y="31"/>
                    </a:cubicBezTo>
                    <a:cubicBezTo>
                      <a:pt x="45" y="29"/>
                      <a:pt x="49" y="27"/>
                      <a:pt x="49" y="24"/>
                    </a:cubicBezTo>
                    <a:cubicBezTo>
                      <a:pt x="49" y="22"/>
                      <a:pt x="45" y="20"/>
                      <a:pt x="44" y="18"/>
                    </a:cubicBezTo>
                    <a:close/>
                    <a:moveTo>
                      <a:pt x="24" y="37"/>
                    </a:moveTo>
                    <a:cubicBezTo>
                      <a:pt x="17" y="37"/>
                      <a:pt x="11" y="32"/>
                      <a:pt x="11" y="24"/>
                    </a:cubicBezTo>
                    <a:cubicBezTo>
                      <a:pt x="11" y="17"/>
                      <a:pt x="17" y="12"/>
                      <a:pt x="24" y="12"/>
                    </a:cubicBezTo>
                    <a:cubicBezTo>
                      <a:pt x="31" y="12"/>
                      <a:pt x="37" y="17"/>
                      <a:pt x="37" y="24"/>
                    </a:cubicBezTo>
                    <a:cubicBezTo>
                      <a:pt x="37" y="32"/>
                      <a:pt x="31" y="37"/>
                      <a:pt x="24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5304117" y="3551884"/>
            <a:ext cx="0" cy="1580069"/>
            <a:chOff x="3978088" y="2663913"/>
            <a:chExt cx="0" cy="1185052"/>
          </a:xfrm>
        </p:grpSpPr>
        <p:cxnSp>
          <p:nvCxnSpPr>
            <p:cNvPr id="52" name="Straight Connector 33"/>
            <p:cNvCxnSpPr/>
            <p:nvPr/>
          </p:nvCxnSpPr>
          <p:spPr>
            <a:xfrm flipV="1">
              <a:off x="3978088" y="3551965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34"/>
            <p:cNvCxnSpPr/>
            <p:nvPr/>
          </p:nvCxnSpPr>
          <p:spPr>
            <a:xfrm flipV="1">
              <a:off x="3978088" y="2663913"/>
              <a:ext cx="0" cy="243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组合 56"/>
          <p:cNvGrpSpPr/>
          <p:nvPr/>
        </p:nvGrpSpPr>
        <p:grpSpPr>
          <a:xfrm>
            <a:off x="6864377" y="2395631"/>
            <a:ext cx="0" cy="2729228"/>
            <a:chOff x="5148283" y="1796723"/>
            <a:chExt cx="0" cy="2046921"/>
          </a:xfrm>
        </p:grpSpPr>
        <p:cxnSp>
          <p:nvCxnSpPr>
            <p:cNvPr id="58" name="Straight Connector 37"/>
            <p:cNvCxnSpPr/>
            <p:nvPr/>
          </p:nvCxnSpPr>
          <p:spPr>
            <a:xfrm flipV="1">
              <a:off x="5148283" y="2736644"/>
              <a:ext cx="0" cy="110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38"/>
            <p:cNvCxnSpPr/>
            <p:nvPr/>
          </p:nvCxnSpPr>
          <p:spPr>
            <a:xfrm flipV="1">
              <a:off x="5148283" y="1796723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íṣliḍé"/>
          <p:cNvGrpSpPr/>
          <p:nvPr/>
        </p:nvGrpSpPr>
        <p:grpSpPr>
          <a:xfrm>
            <a:off x="5039728" y="2946909"/>
            <a:ext cx="540000" cy="540000"/>
            <a:chOff x="5039729" y="3314307"/>
            <a:chExt cx="540000" cy="540000"/>
          </a:xfrm>
        </p:grpSpPr>
        <p:sp>
          <p:nvSpPr>
            <p:cNvPr id="61" name="isľiďé"/>
            <p:cNvSpPr/>
            <p:nvPr/>
          </p:nvSpPr>
          <p:spPr>
            <a:xfrm>
              <a:off x="5039729" y="3314307"/>
              <a:ext cx="540000" cy="540000"/>
            </a:xfrm>
            <a:prstGeom prst="ellipse">
              <a:avLst/>
            </a:prstGeom>
            <a:solidFill>
              <a:srgbClr val="2C8BAF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62" name="ïṡ1iďê"/>
            <p:cNvSpPr/>
            <p:nvPr/>
          </p:nvSpPr>
          <p:spPr bwMode="auto">
            <a:xfrm>
              <a:off x="5142973" y="3395648"/>
              <a:ext cx="333512" cy="377319"/>
            </a:xfrm>
            <a:custGeom>
              <a:avLst/>
              <a:gdLst>
                <a:gd name="T0" fmla="*/ 182 w 193"/>
                <a:gd name="T1" fmla="*/ 147 h 219"/>
                <a:gd name="T2" fmla="*/ 175 w 193"/>
                <a:gd name="T3" fmla="*/ 150 h 219"/>
                <a:gd name="T4" fmla="*/ 146 w 193"/>
                <a:gd name="T5" fmla="*/ 110 h 219"/>
                <a:gd name="T6" fmla="*/ 175 w 193"/>
                <a:gd name="T7" fmla="*/ 70 h 219"/>
                <a:gd name="T8" fmla="*/ 182 w 193"/>
                <a:gd name="T9" fmla="*/ 72 h 219"/>
                <a:gd name="T10" fmla="*/ 193 w 193"/>
                <a:gd name="T11" fmla="*/ 60 h 219"/>
                <a:gd name="T12" fmla="*/ 182 w 193"/>
                <a:gd name="T13" fmla="*/ 49 h 219"/>
                <a:gd name="T14" fmla="*/ 170 w 193"/>
                <a:gd name="T15" fmla="*/ 60 h 219"/>
                <a:gd name="T16" fmla="*/ 170 w 193"/>
                <a:gd name="T17" fmla="*/ 62 h 219"/>
                <a:gd name="T18" fmla="*/ 121 w 193"/>
                <a:gd name="T19" fmla="*/ 67 h 219"/>
                <a:gd name="T20" fmla="*/ 101 w 193"/>
                <a:gd name="T21" fmla="*/ 22 h 219"/>
                <a:gd name="T22" fmla="*/ 108 w 193"/>
                <a:gd name="T23" fmla="*/ 12 h 219"/>
                <a:gd name="T24" fmla="*/ 97 w 193"/>
                <a:gd name="T25" fmla="*/ 0 h 219"/>
                <a:gd name="T26" fmla="*/ 85 w 193"/>
                <a:gd name="T27" fmla="*/ 12 h 219"/>
                <a:gd name="T28" fmla="*/ 92 w 193"/>
                <a:gd name="T29" fmla="*/ 22 h 219"/>
                <a:gd name="T30" fmla="*/ 72 w 193"/>
                <a:gd name="T31" fmla="*/ 67 h 219"/>
                <a:gd name="T32" fmla="*/ 23 w 193"/>
                <a:gd name="T33" fmla="*/ 62 h 219"/>
                <a:gd name="T34" fmla="*/ 23 w 193"/>
                <a:gd name="T35" fmla="*/ 60 h 219"/>
                <a:gd name="T36" fmla="*/ 12 w 193"/>
                <a:gd name="T37" fmla="*/ 49 h 219"/>
                <a:gd name="T38" fmla="*/ 0 w 193"/>
                <a:gd name="T39" fmla="*/ 60 h 219"/>
                <a:gd name="T40" fmla="*/ 12 w 193"/>
                <a:gd name="T41" fmla="*/ 72 h 219"/>
                <a:gd name="T42" fmla="*/ 18 w 193"/>
                <a:gd name="T43" fmla="*/ 70 h 219"/>
                <a:gd name="T44" fmla="*/ 48 w 193"/>
                <a:gd name="T45" fmla="*/ 110 h 219"/>
                <a:gd name="T46" fmla="*/ 19 w 193"/>
                <a:gd name="T47" fmla="*/ 150 h 219"/>
                <a:gd name="T48" fmla="*/ 12 w 193"/>
                <a:gd name="T49" fmla="*/ 147 h 219"/>
                <a:gd name="T50" fmla="*/ 0 w 193"/>
                <a:gd name="T51" fmla="*/ 159 h 219"/>
                <a:gd name="T52" fmla="*/ 12 w 193"/>
                <a:gd name="T53" fmla="*/ 170 h 219"/>
                <a:gd name="T54" fmla="*/ 23 w 193"/>
                <a:gd name="T55" fmla="*/ 159 h 219"/>
                <a:gd name="T56" fmla="*/ 23 w 193"/>
                <a:gd name="T57" fmla="*/ 158 h 219"/>
                <a:gd name="T58" fmla="*/ 72 w 193"/>
                <a:gd name="T59" fmla="*/ 152 h 219"/>
                <a:gd name="T60" fmla="*/ 92 w 193"/>
                <a:gd name="T61" fmla="*/ 197 h 219"/>
                <a:gd name="T62" fmla="*/ 85 w 193"/>
                <a:gd name="T63" fmla="*/ 208 h 219"/>
                <a:gd name="T64" fmla="*/ 97 w 193"/>
                <a:gd name="T65" fmla="*/ 219 h 219"/>
                <a:gd name="T66" fmla="*/ 108 w 193"/>
                <a:gd name="T67" fmla="*/ 208 h 219"/>
                <a:gd name="T68" fmla="*/ 101 w 193"/>
                <a:gd name="T69" fmla="*/ 197 h 219"/>
                <a:gd name="T70" fmla="*/ 121 w 193"/>
                <a:gd name="T71" fmla="*/ 152 h 219"/>
                <a:gd name="T72" fmla="*/ 170 w 193"/>
                <a:gd name="T73" fmla="*/ 158 h 219"/>
                <a:gd name="T74" fmla="*/ 170 w 193"/>
                <a:gd name="T75" fmla="*/ 159 h 219"/>
                <a:gd name="T76" fmla="*/ 182 w 193"/>
                <a:gd name="T77" fmla="*/ 170 h 219"/>
                <a:gd name="T78" fmla="*/ 193 w 193"/>
                <a:gd name="T79" fmla="*/ 159 h 219"/>
                <a:gd name="T80" fmla="*/ 182 w 193"/>
                <a:gd name="T81" fmla="*/ 14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3" h="219">
                  <a:moveTo>
                    <a:pt x="182" y="147"/>
                  </a:moveTo>
                  <a:cubicBezTo>
                    <a:pt x="179" y="147"/>
                    <a:pt x="177" y="148"/>
                    <a:pt x="175" y="150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7" y="71"/>
                    <a:pt x="179" y="72"/>
                    <a:pt x="182" y="72"/>
                  </a:cubicBezTo>
                  <a:cubicBezTo>
                    <a:pt x="188" y="72"/>
                    <a:pt x="193" y="67"/>
                    <a:pt x="193" y="60"/>
                  </a:cubicBezTo>
                  <a:cubicBezTo>
                    <a:pt x="193" y="54"/>
                    <a:pt x="188" y="49"/>
                    <a:pt x="182" y="49"/>
                  </a:cubicBezTo>
                  <a:cubicBezTo>
                    <a:pt x="175" y="49"/>
                    <a:pt x="170" y="54"/>
                    <a:pt x="170" y="60"/>
                  </a:cubicBezTo>
                  <a:cubicBezTo>
                    <a:pt x="170" y="61"/>
                    <a:pt x="170" y="61"/>
                    <a:pt x="170" y="62"/>
                  </a:cubicBezTo>
                  <a:cubicBezTo>
                    <a:pt x="121" y="67"/>
                    <a:pt x="121" y="67"/>
                    <a:pt x="121" y="67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5" y="20"/>
                    <a:pt x="108" y="16"/>
                    <a:pt x="108" y="12"/>
                  </a:cubicBezTo>
                  <a:cubicBezTo>
                    <a:pt x="108" y="5"/>
                    <a:pt x="103" y="0"/>
                    <a:pt x="97" y="0"/>
                  </a:cubicBezTo>
                  <a:cubicBezTo>
                    <a:pt x="90" y="0"/>
                    <a:pt x="85" y="5"/>
                    <a:pt x="85" y="12"/>
                  </a:cubicBezTo>
                  <a:cubicBezTo>
                    <a:pt x="85" y="16"/>
                    <a:pt x="88" y="20"/>
                    <a:pt x="92" y="22"/>
                  </a:cubicBezTo>
                  <a:cubicBezTo>
                    <a:pt x="72" y="67"/>
                    <a:pt x="72" y="67"/>
                    <a:pt x="72" y="67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3" y="61"/>
                    <a:pt x="23" y="61"/>
                    <a:pt x="23" y="60"/>
                  </a:cubicBezTo>
                  <a:cubicBezTo>
                    <a:pt x="23" y="54"/>
                    <a:pt x="18" y="49"/>
                    <a:pt x="12" y="49"/>
                  </a:cubicBezTo>
                  <a:cubicBezTo>
                    <a:pt x="5" y="49"/>
                    <a:pt x="0" y="54"/>
                    <a:pt x="0" y="60"/>
                  </a:cubicBezTo>
                  <a:cubicBezTo>
                    <a:pt x="0" y="67"/>
                    <a:pt x="5" y="72"/>
                    <a:pt x="12" y="72"/>
                  </a:cubicBezTo>
                  <a:cubicBezTo>
                    <a:pt x="14" y="72"/>
                    <a:pt x="16" y="71"/>
                    <a:pt x="18" y="70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48"/>
                    <a:pt x="14" y="147"/>
                    <a:pt x="12" y="147"/>
                  </a:cubicBezTo>
                  <a:cubicBezTo>
                    <a:pt x="5" y="147"/>
                    <a:pt x="0" y="152"/>
                    <a:pt x="0" y="159"/>
                  </a:cubicBezTo>
                  <a:cubicBezTo>
                    <a:pt x="0" y="165"/>
                    <a:pt x="5" y="170"/>
                    <a:pt x="12" y="170"/>
                  </a:cubicBezTo>
                  <a:cubicBezTo>
                    <a:pt x="18" y="170"/>
                    <a:pt x="23" y="165"/>
                    <a:pt x="23" y="159"/>
                  </a:cubicBezTo>
                  <a:cubicBezTo>
                    <a:pt x="23" y="158"/>
                    <a:pt x="23" y="158"/>
                    <a:pt x="23" y="158"/>
                  </a:cubicBezTo>
                  <a:cubicBezTo>
                    <a:pt x="72" y="152"/>
                    <a:pt x="72" y="152"/>
                    <a:pt x="72" y="152"/>
                  </a:cubicBezTo>
                  <a:cubicBezTo>
                    <a:pt x="92" y="197"/>
                    <a:pt x="92" y="197"/>
                    <a:pt x="92" y="197"/>
                  </a:cubicBezTo>
                  <a:cubicBezTo>
                    <a:pt x="88" y="199"/>
                    <a:pt x="85" y="203"/>
                    <a:pt x="85" y="208"/>
                  </a:cubicBezTo>
                  <a:cubicBezTo>
                    <a:pt x="85" y="214"/>
                    <a:pt x="90" y="219"/>
                    <a:pt x="97" y="219"/>
                  </a:cubicBezTo>
                  <a:cubicBezTo>
                    <a:pt x="103" y="219"/>
                    <a:pt x="108" y="214"/>
                    <a:pt x="108" y="208"/>
                  </a:cubicBezTo>
                  <a:cubicBezTo>
                    <a:pt x="108" y="203"/>
                    <a:pt x="105" y="199"/>
                    <a:pt x="101" y="197"/>
                  </a:cubicBezTo>
                  <a:cubicBezTo>
                    <a:pt x="121" y="152"/>
                    <a:pt x="121" y="152"/>
                    <a:pt x="121" y="152"/>
                  </a:cubicBezTo>
                  <a:cubicBezTo>
                    <a:pt x="170" y="158"/>
                    <a:pt x="170" y="158"/>
                    <a:pt x="170" y="158"/>
                  </a:cubicBezTo>
                  <a:cubicBezTo>
                    <a:pt x="170" y="158"/>
                    <a:pt x="170" y="158"/>
                    <a:pt x="170" y="159"/>
                  </a:cubicBezTo>
                  <a:cubicBezTo>
                    <a:pt x="170" y="165"/>
                    <a:pt x="175" y="170"/>
                    <a:pt x="182" y="170"/>
                  </a:cubicBezTo>
                  <a:cubicBezTo>
                    <a:pt x="188" y="170"/>
                    <a:pt x="193" y="165"/>
                    <a:pt x="193" y="159"/>
                  </a:cubicBezTo>
                  <a:cubicBezTo>
                    <a:pt x="193" y="152"/>
                    <a:pt x="188" y="147"/>
                    <a:pt x="182" y="1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defTabSz="1218565"/>
              <a:endParaRPr sz="240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63" name="ïṥḻídé"/>
          <p:cNvGrpSpPr/>
          <p:nvPr/>
        </p:nvGrpSpPr>
        <p:grpSpPr>
          <a:xfrm>
            <a:off x="6594377" y="1810533"/>
            <a:ext cx="540000" cy="540000"/>
            <a:chOff x="6594378" y="2177931"/>
            <a:chExt cx="540000" cy="540000"/>
          </a:xfrm>
        </p:grpSpPr>
        <p:sp>
          <p:nvSpPr>
            <p:cNvPr id="64" name="ïŝḷídé"/>
            <p:cNvSpPr/>
            <p:nvPr/>
          </p:nvSpPr>
          <p:spPr>
            <a:xfrm>
              <a:off x="6594378" y="2177931"/>
              <a:ext cx="540000" cy="540000"/>
            </a:xfrm>
            <a:prstGeom prst="ellipse">
              <a:avLst/>
            </a:prstGeom>
            <a:solidFill>
              <a:srgbClr val="99B9D5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grpSp>
          <p:nvGrpSpPr>
            <p:cNvPr id="65" name="íšḷíḍè"/>
            <p:cNvGrpSpPr/>
            <p:nvPr/>
          </p:nvGrpSpPr>
          <p:grpSpPr>
            <a:xfrm>
              <a:off x="6675953" y="2239847"/>
              <a:ext cx="371937" cy="351888"/>
              <a:chOff x="8493125" y="2289175"/>
              <a:chExt cx="854075" cy="808038"/>
            </a:xfrm>
            <a:solidFill>
              <a:schemeClr val="bg1"/>
            </a:solidFill>
          </p:grpSpPr>
          <p:sp>
            <p:nvSpPr>
              <p:cNvPr id="66" name="ïṥlïďê"/>
              <p:cNvSpPr/>
              <p:nvPr/>
            </p:nvSpPr>
            <p:spPr bwMode="auto">
              <a:xfrm>
                <a:off x="8493125" y="2762250"/>
                <a:ext cx="854075" cy="334963"/>
              </a:xfrm>
              <a:custGeom>
                <a:avLst/>
                <a:gdLst>
                  <a:gd name="T0" fmla="*/ 517 w 538"/>
                  <a:gd name="T1" fmla="*/ 57 h 211"/>
                  <a:gd name="T2" fmla="*/ 335 w 538"/>
                  <a:gd name="T3" fmla="*/ 0 h 211"/>
                  <a:gd name="T4" fmla="*/ 299 w 538"/>
                  <a:gd name="T5" fmla="*/ 161 h 211"/>
                  <a:gd name="T6" fmla="*/ 278 w 538"/>
                  <a:gd name="T7" fmla="*/ 33 h 211"/>
                  <a:gd name="T8" fmla="*/ 287 w 538"/>
                  <a:gd name="T9" fmla="*/ 24 h 211"/>
                  <a:gd name="T10" fmla="*/ 304 w 538"/>
                  <a:gd name="T11" fmla="*/ 5 h 211"/>
                  <a:gd name="T12" fmla="*/ 235 w 538"/>
                  <a:gd name="T13" fmla="*/ 5 h 211"/>
                  <a:gd name="T14" fmla="*/ 251 w 538"/>
                  <a:gd name="T15" fmla="*/ 24 h 211"/>
                  <a:gd name="T16" fmla="*/ 261 w 538"/>
                  <a:gd name="T17" fmla="*/ 33 h 211"/>
                  <a:gd name="T18" fmla="*/ 239 w 538"/>
                  <a:gd name="T19" fmla="*/ 161 h 211"/>
                  <a:gd name="T20" fmla="*/ 204 w 538"/>
                  <a:gd name="T21" fmla="*/ 0 h 211"/>
                  <a:gd name="T22" fmla="*/ 20 w 538"/>
                  <a:gd name="T23" fmla="*/ 57 h 211"/>
                  <a:gd name="T24" fmla="*/ 0 w 538"/>
                  <a:gd name="T25" fmla="*/ 211 h 211"/>
                  <a:gd name="T26" fmla="*/ 538 w 538"/>
                  <a:gd name="T27" fmla="*/ 211 h 211"/>
                  <a:gd name="T28" fmla="*/ 517 w 538"/>
                  <a:gd name="T29" fmla="*/ 57 h 211"/>
                  <a:gd name="T30" fmla="*/ 459 w 538"/>
                  <a:gd name="T31" fmla="*/ 156 h 211"/>
                  <a:gd name="T32" fmla="*/ 366 w 538"/>
                  <a:gd name="T33" fmla="*/ 156 h 211"/>
                  <a:gd name="T34" fmla="*/ 366 w 538"/>
                  <a:gd name="T35" fmla="*/ 129 h 211"/>
                  <a:gd name="T36" fmla="*/ 412 w 538"/>
                  <a:gd name="T37" fmla="*/ 122 h 211"/>
                  <a:gd name="T38" fmla="*/ 459 w 538"/>
                  <a:gd name="T39" fmla="*/ 129 h 211"/>
                  <a:gd name="T40" fmla="*/ 459 w 538"/>
                  <a:gd name="T41" fmla="*/ 15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38" h="211">
                    <a:moveTo>
                      <a:pt x="517" y="57"/>
                    </a:moveTo>
                    <a:lnTo>
                      <a:pt x="335" y="0"/>
                    </a:lnTo>
                    <a:lnTo>
                      <a:pt x="299" y="161"/>
                    </a:lnTo>
                    <a:lnTo>
                      <a:pt x="278" y="33"/>
                    </a:lnTo>
                    <a:lnTo>
                      <a:pt x="287" y="24"/>
                    </a:lnTo>
                    <a:lnTo>
                      <a:pt x="304" y="5"/>
                    </a:lnTo>
                    <a:lnTo>
                      <a:pt x="235" y="5"/>
                    </a:lnTo>
                    <a:lnTo>
                      <a:pt x="251" y="24"/>
                    </a:lnTo>
                    <a:lnTo>
                      <a:pt x="261" y="33"/>
                    </a:lnTo>
                    <a:lnTo>
                      <a:pt x="239" y="161"/>
                    </a:lnTo>
                    <a:lnTo>
                      <a:pt x="204" y="0"/>
                    </a:lnTo>
                    <a:lnTo>
                      <a:pt x="20" y="57"/>
                    </a:lnTo>
                    <a:lnTo>
                      <a:pt x="0" y="211"/>
                    </a:lnTo>
                    <a:lnTo>
                      <a:pt x="538" y="211"/>
                    </a:lnTo>
                    <a:lnTo>
                      <a:pt x="517" y="57"/>
                    </a:lnTo>
                    <a:close/>
                    <a:moveTo>
                      <a:pt x="459" y="156"/>
                    </a:moveTo>
                    <a:lnTo>
                      <a:pt x="366" y="156"/>
                    </a:lnTo>
                    <a:lnTo>
                      <a:pt x="366" y="129"/>
                    </a:lnTo>
                    <a:lnTo>
                      <a:pt x="412" y="122"/>
                    </a:lnTo>
                    <a:lnTo>
                      <a:pt x="459" y="129"/>
                    </a:lnTo>
                    <a:lnTo>
                      <a:pt x="459" y="1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67" name="iṡ1ïḑe"/>
              <p:cNvSpPr/>
              <p:nvPr/>
            </p:nvSpPr>
            <p:spPr bwMode="auto">
              <a:xfrm>
                <a:off x="8729663" y="2289175"/>
                <a:ext cx="382588" cy="4270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</p:grpSp>
      </p:grpSp>
      <p:grpSp>
        <p:nvGrpSpPr>
          <p:cNvPr id="71" name="组合 70"/>
          <p:cNvGrpSpPr/>
          <p:nvPr/>
        </p:nvGrpSpPr>
        <p:grpSpPr>
          <a:xfrm>
            <a:off x="8422737" y="3488975"/>
            <a:ext cx="0" cy="1639703"/>
            <a:chOff x="6317053" y="2616731"/>
            <a:chExt cx="0" cy="1229777"/>
          </a:xfrm>
        </p:grpSpPr>
        <p:cxnSp>
          <p:nvCxnSpPr>
            <p:cNvPr id="72" name="Straight Connector 43"/>
            <p:cNvCxnSpPr/>
            <p:nvPr/>
          </p:nvCxnSpPr>
          <p:spPr>
            <a:xfrm flipV="1">
              <a:off x="6317053" y="3549508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44"/>
            <p:cNvCxnSpPr/>
            <p:nvPr/>
          </p:nvCxnSpPr>
          <p:spPr>
            <a:xfrm flipV="1">
              <a:off x="6317053" y="2616731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组合 76"/>
          <p:cNvGrpSpPr/>
          <p:nvPr/>
        </p:nvGrpSpPr>
        <p:grpSpPr>
          <a:xfrm>
            <a:off x="10002876" y="2203514"/>
            <a:ext cx="0" cy="2909228"/>
            <a:chOff x="7502157" y="1652635"/>
            <a:chExt cx="0" cy="2181921"/>
          </a:xfrm>
        </p:grpSpPr>
        <p:cxnSp>
          <p:nvCxnSpPr>
            <p:cNvPr id="78" name="Straight Connector 47"/>
            <p:cNvCxnSpPr/>
            <p:nvPr/>
          </p:nvCxnSpPr>
          <p:spPr>
            <a:xfrm flipV="1">
              <a:off x="7502157" y="2592556"/>
              <a:ext cx="0" cy="1242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48"/>
            <p:cNvCxnSpPr/>
            <p:nvPr/>
          </p:nvCxnSpPr>
          <p:spPr>
            <a:xfrm flipV="1">
              <a:off x="7502157" y="1652635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i$ļïde"/>
          <p:cNvGrpSpPr/>
          <p:nvPr/>
        </p:nvGrpSpPr>
        <p:grpSpPr>
          <a:xfrm>
            <a:off x="8158348" y="2903877"/>
            <a:ext cx="540000" cy="540000"/>
            <a:chOff x="8158349" y="3271275"/>
            <a:chExt cx="540000" cy="540000"/>
          </a:xfrm>
        </p:grpSpPr>
        <p:sp>
          <p:nvSpPr>
            <p:cNvPr id="81" name="iṡlídé"/>
            <p:cNvSpPr/>
            <p:nvPr/>
          </p:nvSpPr>
          <p:spPr>
            <a:xfrm>
              <a:off x="8158349" y="3271275"/>
              <a:ext cx="540000" cy="540000"/>
            </a:xfrm>
            <a:prstGeom prst="ellipse">
              <a:avLst/>
            </a:prstGeom>
            <a:solidFill>
              <a:srgbClr val="2C8BAF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grpSp>
          <p:nvGrpSpPr>
            <p:cNvPr id="82" name="ïSļiḓe"/>
            <p:cNvGrpSpPr/>
            <p:nvPr/>
          </p:nvGrpSpPr>
          <p:grpSpPr>
            <a:xfrm>
              <a:off x="8252383" y="3379975"/>
              <a:ext cx="351933" cy="322606"/>
              <a:chOff x="7816850" y="1350963"/>
              <a:chExt cx="895350" cy="820737"/>
            </a:xfrm>
            <a:solidFill>
              <a:schemeClr val="bg1"/>
            </a:solidFill>
          </p:grpSpPr>
          <p:sp>
            <p:nvSpPr>
              <p:cNvPr id="83" name="îsḷïďê"/>
              <p:cNvSpPr/>
              <p:nvPr/>
            </p:nvSpPr>
            <p:spPr bwMode="auto">
              <a:xfrm>
                <a:off x="7850188" y="1792288"/>
                <a:ext cx="828675" cy="379412"/>
              </a:xfrm>
              <a:custGeom>
                <a:avLst/>
                <a:gdLst>
                  <a:gd name="T0" fmla="*/ 119 w 218"/>
                  <a:gd name="T1" fmla="*/ 26 h 100"/>
                  <a:gd name="T2" fmla="*/ 99 w 218"/>
                  <a:gd name="T3" fmla="*/ 26 h 100"/>
                  <a:gd name="T4" fmla="*/ 73 w 218"/>
                  <a:gd name="T5" fmla="*/ 0 h 100"/>
                  <a:gd name="T6" fmla="*/ 0 w 218"/>
                  <a:gd name="T7" fmla="*/ 0 h 100"/>
                  <a:gd name="T8" fmla="*/ 0 w 218"/>
                  <a:gd name="T9" fmla="*/ 70 h 100"/>
                  <a:gd name="T10" fmla="*/ 29 w 218"/>
                  <a:gd name="T11" fmla="*/ 100 h 100"/>
                  <a:gd name="T12" fmla="*/ 189 w 218"/>
                  <a:gd name="T13" fmla="*/ 100 h 100"/>
                  <a:gd name="T14" fmla="*/ 218 w 218"/>
                  <a:gd name="T15" fmla="*/ 70 h 100"/>
                  <a:gd name="T16" fmla="*/ 218 w 218"/>
                  <a:gd name="T17" fmla="*/ 0 h 100"/>
                  <a:gd name="T18" fmla="*/ 145 w 218"/>
                  <a:gd name="T19" fmla="*/ 0 h 100"/>
                  <a:gd name="T20" fmla="*/ 119 w 218"/>
                  <a:gd name="T21" fmla="*/ 2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8" h="100">
                    <a:moveTo>
                      <a:pt x="119" y="26"/>
                    </a:moveTo>
                    <a:cubicBezTo>
                      <a:pt x="99" y="26"/>
                      <a:pt x="99" y="26"/>
                      <a:pt x="99" y="26"/>
                    </a:cubicBezTo>
                    <a:cubicBezTo>
                      <a:pt x="85" y="26"/>
                      <a:pt x="73" y="14"/>
                      <a:pt x="7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86"/>
                      <a:pt x="13" y="100"/>
                      <a:pt x="29" y="100"/>
                    </a:cubicBezTo>
                    <a:cubicBezTo>
                      <a:pt x="189" y="100"/>
                      <a:pt x="189" y="100"/>
                      <a:pt x="189" y="100"/>
                    </a:cubicBezTo>
                    <a:cubicBezTo>
                      <a:pt x="205" y="100"/>
                      <a:pt x="218" y="86"/>
                      <a:pt x="218" y="70"/>
                    </a:cubicBezTo>
                    <a:cubicBezTo>
                      <a:pt x="218" y="0"/>
                      <a:pt x="218" y="0"/>
                      <a:pt x="218" y="0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45" y="14"/>
                      <a:pt x="133" y="26"/>
                      <a:pt x="1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84" name="íṣ1îďè"/>
              <p:cNvSpPr/>
              <p:nvPr/>
            </p:nvSpPr>
            <p:spPr bwMode="auto">
              <a:xfrm>
                <a:off x="7816850" y="1350963"/>
                <a:ext cx="895350" cy="498475"/>
              </a:xfrm>
              <a:custGeom>
                <a:avLst/>
                <a:gdLst>
                  <a:gd name="T0" fmla="*/ 204 w 236"/>
                  <a:gd name="T1" fmla="*/ 44 h 131"/>
                  <a:gd name="T2" fmla="*/ 163 w 236"/>
                  <a:gd name="T3" fmla="*/ 44 h 131"/>
                  <a:gd name="T4" fmla="*/ 163 w 236"/>
                  <a:gd name="T5" fmla="*/ 30 h 131"/>
                  <a:gd name="T6" fmla="*/ 133 w 236"/>
                  <a:gd name="T7" fmla="*/ 0 h 131"/>
                  <a:gd name="T8" fmla="*/ 103 w 236"/>
                  <a:gd name="T9" fmla="*/ 0 h 131"/>
                  <a:gd name="T10" fmla="*/ 73 w 236"/>
                  <a:gd name="T11" fmla="*/ 30 h 131"/>
                  <a:gd name="T12" fmla="*/ 73 w 236"/>
                  <a:gd name="T13" fmla="*/ 44 h 131"/>
                  <a:gd name="T14" fmla="*/ 32 w 236"/>
                  <a:gd name="T15" fmla="*/ 44 h 131"/>
                  <a:gd name="T16" fmla="*/ 0 w 236"/>
                  <a:gd name="T17" fmla="*/ 75 h 131"/>
                  <a:gd name="T18" fmla="*/ 0 w 236"/>
                  <a:gd name="T19" fmla="*/ 106 h 131"/>
                  <a:gd name="T20" fmla="*/ 92 w 236"/>
                  <a:gd name="T21" fmla="*/ 106 h 131"/>
                  <a:gd name="T22" fmla="*/ 92 w 236"/>
                  <a:gd name="T23" fmla="*/ 115 h 131"/>
                  <a:gd name="T24" fmla="*/ 108 w 236"/>
                  <a:gd name="T25" fmla="*/ 131 h 131"/>
                  <a:gd name="T26" fmla="*/ 128 w 236"/>
                  <a:gd name="T27" fmla="*/ 131 h 131"/>
                  <a:gd name="T28" fmla="*/ 144 w 236"/>
                  <a:gd name="T29" fmla="*/ 115 h 131"/>
                  <a:gd name="T30" fmla="*/ 144 w 236"/>
                  <a:gd name="T31" fmla="*/ 106 h 131"/>
                  <a:gd name="T32" fmla="*/ 236 w 236"/>
                  <a:gd name="T33" fmla="*/ 106 h 131"/>
                  <a:gd name="T34" fmla="*/ 236 w 236"/>
                  <a:gd name="T35" fmla="*/ 75 h 131"/>
                  <a:gd name="T36" fmla="*/ 204 w 236"/>
                  <a:gd name="T37" fmla="*/ 44 h 131"/>
                  <a:gd name="T38" fmla="*/ 92 w 236"/>
                  <a:gd name="T39" fmla="*/ 30 h 131"/>
                  <a:gd name="T40" fmla="*/ 103 w 236"/>
                  <a:gd name="T41" fmla="*/ 19 h 131"/>
                  <a:gd name="T42" fmla="*/ 133 w 236"/>
                  <a:gd name="T43" fmla="*/ 19 h 131"/>
                  <a:gd name="T44" fmla="*/ 144 w 236"/>
                  <a:gd name="T45" fmla="*/ 30 h 131"/>
                  <a:gd name="T46" fmla="*/ 144 w 236"/>
                  <a:gd name="T47" fmla="*/ 44 h 131"/>
                  <a:gd name="T48" fmla="*/ 92 w 236"/>
                  <a:gd name="T49" fmla="*/ 44 h 131"/>
                  <a:gd name="T50" fmla="*/ 92 w 236"/>
                  <a:gd name="T51" fmla="*/ 3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36" h="131">
                    <a:moveTo>
                      <a:pt x="204" y="44"/>
                    </a:moveTo>
                    <a:cubicBezTo>
                      <a:pt x="163" y="44"/>
                      <a:pt x="163" y="44"/>
                      <a:pt x="163" y="44"/>
                    </a:cubicBezTo>
                    <a:cubicBezTo>
                      <a:pt x="163" y="30"/>
                      <a:pt x="163" y="30"/>
                      <a:pt x="163" y="30"/>
                    </a:cubicBezTo>
                    <a:cubicBezTo>
                      <a:pt x="163" y="14"/>
                      <a:pt x="150" y="0"/>
                      <a:pt x="13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86" y="0"/>
                      <a:pt x="73" y="14"/>
                      <a:pt x="73" y="30"/>
                    </a:cubicBezTo>
                    <a:cubicBezTo>
                      <a:pt x="73" y="44"/>
                      <a:pt x="73" y="44"/>
                      <a:pt x="73" y="44"/>
                    </a:cubicBezTo>
                    <a:cubicBezTo>
                      <a:pt x="32" y="44"/>
                      <a:pt x="32" y="44"/>
                      <a:pt x="32" y="44"/>
                    </a:cubicBezTo>
                    <a:cubicBezTo>
                      <a:pt x="15" y="44"/>
                      <a:pt x="0" y="58"/>
                      <a:pt x="0" y="75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2" y="115"/>
                      <a:pt x="92" y="115"/>
                      <a:pt x="92" y="115"/>
                    </a:cubicBezTo>
                    <a:cubicBezTo>
                      <a:pt x="92" y="124"/>
                      <a:pt x="99" y="131"/>
                      <a:pt x="108" y="131"/>
                    </a:cubicBezTo>
                    <a:cubicBezTo>
                      <a:pt x="128" y="131"/>
                      <a:pt x="128" y="131"/>
                      <a:pt x="128" y="131"/>
                    </a:cubicBezTo>
                    <a:cubicBezTo>
                      <a:pt x="137" y="131"/>
                      <a:pt x="144" y="124"/>
                      <a:pt x="144" y="115"/>
                    </a:cubicBezTo>
                    <a:cubicBezTo>
                      <a:pt x="144" y="106"/>
                      <a:pt x="144" y="106"/>
                      <a:pt x="144" y="106"/>
                    </a:cubicBezTo>
                    <a:cubicBezTo>
                      <a:pt x="236" y="106"/>
                      <a:pt x="236" y="106"/>
                      <a:pt x="236" y="106"/>
                    </a:cubicBezTo>
                    <a:cubicBezTo>
                      <a:pt x="236" y="75"/>
                      <a:pt x="236" y="75"/>
                      <a:pt x="236" y="75"/>
                    </a:cubicBezTo>
                    <a:cubicBezTo>
                      <a:pt x="236" y="58"/>
                      <a:pt x="221" y="44"/>
                      <a:pt x="204" y="44"/>
                    </a:cubicBezTo>
                    <a:close/>
                    <a:moveTo>
                      <a:pt x="92" y="30"/>
                    </a:moveTo>
                    <a:cubicBezTo>
                      <a:pt x="92" y="24"/>
                      <a:pt x="97" y="19"/>
                      <a:pt x="103" y="19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9" y="19"/>
                      <a:pt x="144" y="24"/>
                      <a:pt x="144" y="30"/>
                    </a:cubicBezTo>
                    <a:cubicBezTo>
                      <a:pt x="144" y="44"/>
                      <a:pt x="144" y="44"/>
                      <a:pt x="144" y="44"/>
                    </a:cubicBezTo>
                    <a:cubicBezTo>
                      <a:pt x="92" y="44"/>
                      <a:pt x="92" y="44"/>
                      <a:pt x="92" y="44"/>
                    </a:cubicBezTo>
                    <a:lnTo>
                      <a:pt x="92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 defTabSz="1218565"/>
                <a:endParaRPr sz="240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</p:grpSp>
      </p:grpSp>
      <p:grpSp>
        <p:nvGrpSpPr>
          <p:cNvPr id="85" name="iṧḷîḍé"/>
          <p:cNvGrpSpPr/>
          <p:nvPr/>
        </p:nvGrpSpPr>
        <p:grpSpPr>
          <a:xfrm>
            <a:off x="9732876" y="1658172"/>
            <a:ext cx="540000" cy="540000"/>
            <a:chOff x="9732876" y="1985814"/>
            <a:chExt cx="540000" cy="540000"/>
          </a:xfrm>
        </p:grpSpPr>
        <p:sp>
          <p:nvSpPr>
            <p:cNvPr id="86" name="ïşlîḍe"/>
            <p:cNvSpPr/>
            <p:nvPr/>
          </p:nvSpPr>
          <p:spPr>
            <a:xfrm>
              <a:off x="9732876" y="1985814"/>
              <a:ext cx="540000" cy="540000"/>
            </a:xfrm>
            <a:prstGeom prst="ellipse">
              <a:avLst/>
            </a:prstGeom>
            <a:solidFill>
              <a:srgbClr val="99B9D5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87" name="íś1îḍè"/>
            <p:cNvSpPr/>
            <p:nvPr/>
          </p:nvSpPr>
          <p:spPr bwMode="auto">
            <a:xfrm>
              <a:off x="9842613" y="2095551"/>
              <a:ext cx="320527" cy="320527"/>
            </a:xfrm>
            <a:custGeom>
              <a:avLst/>
              <a:gdLst>
                <a:gd name="T0" fmla="*/ 0 w 124"/>
                <a:gd name="T1" fmla="*/ 62 h 124"/>
                <a:gd name="T2" fmla="*/ 124 w 124"/>
                <a:gd name="T3" fmla="*/ 62 h 124"/>
                <a:gd name="T4" fmla="*/ 116 w 124"/>
                <a:gd name="T5" fmla="*/ 60 h 124"/>
                <a:gd name="T6" fmla="*/ 87 w 124"/>
                <a:gd name="T7" fmla="*/ 35 h 124"/>
                <a:gd name="T8" fmla="*/ 116 w 124"/>
                <a:gd name="T9" fmla="*/ 60 h 124"/>
                <a:gd name="T10" fmla="*/ 43 w 124"/>
                <a:gd name="T11" fmla="*/ 95 h 124"/>
                <a:gd name="T12" fmla="*/ 60 w 124"/>
                <a:gd name="T13" fmla="*/ 116 h 124"/>
                <a:gd name="T14" fmla="*/ 64 w 124"/>
                <a:gd name="T15" fmla="*/ 8 h 124"/>
                <a:gd name="T16" fmla="*/ 64 w 124"/>
                <a:gd name="T17" fmla="*/ 36 h 124"/>
                <a:gd name="T18" fmla="*/ 64 w 124"/>
                <a:gd name="T19" fmla="*/ 8 h 124"/>
                <a:gd name="T20" fmla="*/ 100 w 124"/>
                <a:gd name="T21" fmla="*/ 23 h 124"/>
                <a:gd name="T22" fmla="*/ 71 w 124"/>
                <a:gd name="T23" fmla="*/ 9 h 124"/>
                <a:gd name="T24" fmla="*/ 60 w 124"/>
                <a:gd name="T25" fmla="*/ 36 h 124"/>
                <a:gd name="T26" fmla="*/ 60 w 124"/>
                <a:gd name="T27" fmla="*/ 8 h 124"/>
                <a:gd name="T28" fmla="*/ 38 w 124"/>
                <a:gd name="T29" fmla="*/ 31 h 124"/>
                <a:gd name="T30" fmla="*/ 53 w 124"/>
                <a:gd name="T31" fmla="*/ 9 h 124"/>
                <a:gd name="T32" fmla="*/ 40 w 124"/>
                <a:gd name="T33" fmla="*/ 36 h 124"/>
                <a:gd name="T34" fmla="*/ 60 w 124"/>
                <a:gd name="T35" fmla="*/ 60 h 124"/>
                <a:gd name="T36" fmla="*/ 40 w 124"/>
                <a:gd name="T37" fmla="*/ 36 h 124"/>
                <a:gd name="T38" fmla="*/ 60 w 124"/>
                <a:gd name="T39" fmla="*/ 88 h 124"/>
                <a:gd name="T40" fmla="*/ 36 w 124"/>
                <a:gd name="T41" fmla="*/ 64 h 124"/>
                <a:gd name="T42" fmla="*/ 53 w 124"/>
                <a:gd name="T43" fmla="*/ 115 h 124"/>
                <a:gd name="T44" fmla="*/ 40 w 124"/>
                <a:gd name="T45" fmla="*/ 96 h 124"/>
                <a:gd name="T46" fmla="*/ 64 w 124"/>
                <a:gd name="T47" fmla="*/ 116 h 124"/>
                <a:gd name="T48" fmla="*/ 81 w 124"/>
                <a:gd name="T49" fmla="*/ 95 h 124"/>
                <a:gd name="T50" fmla="*/ 64 w 124"/>
                <a:gd name="T51" fmla="*/ 116 h 124"/>
                <a:gd name="T52" fmla="*/ 97 w 124"/>
                <a:gd name="T53" fmla="*/ 103 h 124"/>
                <a:gd name="T54" fmla="*/ 84 w 124"/>
                <a:gd name="T55" fmla="*/ 96 h 124"/>
                <a:gd name="T56" fmla="*/ 64 w 124"/>
                <a:gd name="T57" fmla="*/ 88 h 124"/>
                <a:gd name="T58" fmla="*/ 88 w 124"/>
                <a:gd name="T59" fmla="*/ 64 h 124"/>
                <a:gd name="T60" fmla="*/ 64 w 124"/>
                <a:gd name="T61" fmla="*/ 60 h 124"/>
                <a:gd name="T62" fmla="*/ 84 w 124"/>
                <a:gd name="T63" fmla="*/ 36 h 124"/>
                <a:gd name="T64" fmla="*/ 64 w 124"/>
                <a:gd name="T65" fmla="*/ 60 h 124"/>
                <a:gd name="T66" fmla="*/ 37 w 124"/>
                <a:gd name="T67" fmla="*/ 35 h 124"/>
                <a:gd name="T68" fmla="*/ 8 w 124"/>
                <a:gd name="T69" fmla="*/ 60 h 124"/>
                <a:gd name="T70" fmla="*/ 8 w 124"/>
                <a:gd name="T71" fmla="*/ 64 h 124"/>
                <a:gd name="T72" fmla="*/ 38 w 124"/>
                <a:gd name="T73" fmla="*/ 93 h 124"/>
                <a:gd name="T74" fmla="*/ 8 w 124"/>
                <a:gd name="T75" fmla="*/ 64 h 124"/>
                <a:gd name="T76" fmla="*/ 86 w 124"/>
                <a:gd name="T77" fmla="*/ 93 h 124"/>
                <a:gd name="T78" fmla="*/ 116 w 124"/>
                <a:gd name="T79" fmla="*/ 6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4" h="124">
                  <a:moveTo>
                    <a:pt x="62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96"/>
                    <a:pt x="28" y="124"/>
                    <a:pt x="62" y="124"/>
                  </a:cubicBezTo>
                  <a:cubicBezTo>
                    <a:pt x="96" y="124"/>
                    <a:pt x="124" y="96"/>
                    <a:pt x="124" y="62"/>
                  </a:cubicBezTo>
                  <a:cubicBezTo>
                    <a:pt x="124" y="28"/>
                    <a:pt x="96" y="0"/>
                    <a:pt x="62" y="0"/>
                  </a:cubicBezTo>
                  <a:close/>
                  <a:moveTo>
                    <a:pt x="116" y="60"/>
                  </a:moveTo>
                  <a:cubicBezTo>
                    <a:pt x="92" y="60"/>
                    <a:pt x="92" y="60"/>
                    <a:pt x="92" y="60"/>
                  </a:cubicBezTo>
                  <a:cubicBezTo>
                    <a:pt x="92" y="51"/>
                    <a:pt x="90" y="43"/>
                    <a:pt x="87" y="35"/>
                  </a:cubicBezTo>
                  <a:cubicBezTo>
                    <a:pt x="93" y="33"/>
                    <a:pt x="98" y="30"/>
                    <a:pt x="102" y="26"/>
                  </a:cubicBezTo>
                  <a:cubicBezTo>
                    <a:pt x="110" y="35"/>
                    <a:pt x="115" y="47"/>
                    <a:pt x="116" y="60"/>
                  </a:cubicBezTo>
                  <a:close/>
                  <a:moveTo>
                    <a:pt x="60" y="116"/>
                  </a:moveTo>
                  <a:cubicBezTo>
                    <a:pt x="53" y="110"/>
                    <a:pt x="48" y="103"/>
                    <a:pt x="43" y="95"/>
                  </a:cubicBezTo>
                  <a:cubicBezTo>
                    <a:pt x="49" y="93"/>
                    <a:pt x="54" y="92"/>
                    <a:pt x="60" y="92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0" y="116"/>
                    <a:pt x="60" y="116"/>
                    <a:pt x="60" y="116"/>
                  </a:cubicBezTo>
                  <a:close/>
                  <a:moveTo>
                    <a:pt x="64" y="8"/>
                  </a:moveTo>
                  <a:cubicBezTo>
                    <a:pt x="72" y="14"/>
                    <a:pt x="78" y="23"/>
                    <a:pt x="82" y="33"/>
                  </a:cubicBezTo>
                  <a:cubicBezTo>
                    <a:pt x="76" y="35"/>
                    <a:pt x="70" y="36"/>
                    <a:pt x="64" y="3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lose/>
                  <a:moveTo>
                    <a:pt x="71" y="9"/>
                  </a:moveTo>
                  <a:cubicBezTo>
                    <a:pt x="82" y="11"/>
                    <a:pt x="92" y="16"/>
                    <a:pt x="100" y="23"/>
                  </a:cubicBezTo>
                  <a:cubicBezTo>
                    <a:pt x="95" y="26"/>
                    <a:pt x="91" y="29"/>
                    <a:pt x="86" y="31"/>
                  </a:cubicBezTo>
                  <a:cubicBezTo>
                    <a:pt x="82" y="23"/>
                    <a:pt x="77" y="15"/>
                    <a:pt x="71" y="9"/>
                  </a:cubicBezTo>
                  <a:close/>
                  <a:moveTo>
                    <a:pt x="60" y="8"/>
                  </a:moveTo>
                  <a:cubicBezTo>
                    <a:pt x="60" y="36"/>
                    <a:pt x="60" y="36"/>
                    <a:pt x="60" y="36"/>
                  </a:cubicBezTo>
                  <a:cubicBezTo>
                    <a:pt x="54" y="36"/>
                    <a:pt x="48" y="35"/>
                    <a:pt x="42" y="33"/>
                  </a:cubicBezTo>
                  <a:cubicBezTo>
                    <a:pt x="46" y="23"/>
                    <a:pt x="52" y="14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38" y="31"/>
                  </a:moveTo>
                  <a:cubicBezTo>
                    <a:pt x="33" y="29"/>
                    <a:pt x="29" y="26"/>
                    <a:pt x="24" y="23"/>
                  </a:cubicBezTo>
                  <a:cubicBezTo>
                    <a:pt x="32" y="16"/>
                    <a:pt x="42" y="11"/>
                    <a:pt x="53" y="9"/>
                  </a:cubicBezTo>
                  <a:cubicBezTo>
                    <a:pt x="47" y="15"/>
                    <a:pt x="42" y="23"/>
                    <a:pt x="38" y="31"/>
                  </a:cubicBezTo>
                  <a:close/>
                  <a:moveTo>
                    <a:pt x="40" y="36"/>
                  </a:moveTo>
                  <a:cubicBezTo>
                    <a:pt x="47" y="38"/>
                    <a:pt x="53" y="40"/>
                    <a:pt x="60" y="4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52"/>
                    <a:pt x="38" y="44"/>
                    <a:pt x="40" y="36"/>
                  </a:cubicBezTo>
                  <a:close/>
                  <a:moveTo>
                    <a:pt x="60" y="64"/>
                  </a:moveTo>
                  <a:cubicBezTo>
                    <a:pt x="60" y="88"/>
                    <a:pt x="60" y="88"/>
                    <a:pt x="60" y="88"/>
                  </a:cubicBezTo>
                  <a:cubicBezTo>
                    <a:pt x="54" y="88"/>
                    <a:pt x="48" y="89"/>
                    <a:pt x="42" y="91"/>
                  </a:cubicBezTo>
                  <a:cubicBezTo>
                    <a:pt x="38" y="83"/>
                    <a:pt x="36" y="74"/>
                    <a:pt x="36" y="64"/>
                  </a:cubicBezTo>
                  <a:lnTo>
                    <a:pt x="60" y="64"/>
                  </a:lnTo>
                  <a:close/>
                  <a:moveTo>
                    <a:pt x="53" y="115"/>
                  </a:moveTo>
                  <a:cubicBezTo>
                    <a:pt x="43" y="114"/>
                    <a:pt x="34" y="109"/>
                    <a:pt x="27" y="103"/>
                  </a:cubicBezTo>
                  <a:cubicBezTo>
                    <a:pt x="31" y="100"/>
                    <a:pt x="35" y="98"/>
                    <a:pt x="40" y="96"/>
                  </a:cubicBezTo>
                  <a:cubicBezTo>
                    <a:pt x="43" y="103"/>
                    <a:pt x="48" y="110"/>
                    <a:pt x="53" y="115"/>
                  </a:cubicBezTo>
                  <a:close/>
                  <a:moveTo>
                    <a:pt x="64" y="116"/>
                  </a:moveTo>
                  <a:cubicBezTo>
                    <a:pt x="64" y="92"/>
                    <a:pt x="64" y="92"/>
                    <a:pt x="64" y="92"/>
                  </a:cubicBezTo>
                  <a:cubicBezTo>
                    <a:pt x="70" y="92"/>
                    <a:pt x="75" y="93"/>
                    <a:pt x="81" y="95"/>
                  </a:cubicBezTo>
                  <a:cubicBezTo>
                    <a:pt x="76" y="103"/>
                    <a:pt x="71" y="110"/>
                    <a:pt x="64" y="116"/>
                  </a:cubicBezTo>
                  <a:cubicBezTo>
                    <a:pt x="64" y="116"/>
                    <a:pt x="64" y="116"/>
                    <a:pt x="64" y="116"/>
                  </a:cubicBezTo>
                  <a:close/>
                  <a:moveTo>
                    <a:pt x="84" y="96"/>
                  </a:moveTo>
                  <a:cubicBezTo>
                    <a:pt x="89" y="98"/>
                    <a:pt x="93" y="100"/>
                    <a:pt x="97" y="103"/>
                  </a:cubicBezTo>
                  <a:cubicBezTo>
                    <a:pt x="90" y="109"/>
                    <a:pt x="81" y="114"/>
                    <a:pt x="71" y="115"/>
                  </a:cubicBezTo>
                  <a:cubicBezTo>
                    <a:pt x="76" y="110"/>
                    <a:pt x="81" y="103"/>
                    <a:pt x="84" y="96"/>
                  </a:cubicBezTo>
                  <a:close/>
                  <a:moveTo>
                    <a:pt x="82" y="91"/>
                  </a:moveTo>
                  <a:cubicBezTo>
                    <a:pt x="76" y="89"/>
                    <a:pt x="70" y="88"/>
                    <a:pt x="64" y="88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74"/>
                    <a:pt x="86" y="83"/>
                    <a:pt x="82" y="91"/>
                  </a:cubicBezTo>
                  <a:close/>
                  <a:moveTo>
                    <a:pt x="64" y="6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71" y="40"/>
                    <a:pt x="77" y="38"/>
                    <a:pt x="84" y="36"/>
                  </a:cubicBezTo>
                  <a:cubicBezTo>
                    <a:pt x="86" y="44"/>
                    <a:pt x="88" y="52"/>
                    <a:pt x="88" y="60"/>
                  </a:cubicBezTo>
                  <a:lnTo>
                    <a:pt x="64" y="60"/>
                  </a:lnTo>
                  <a:close/>
                  <a:moveTo>
                    <a:pt x="22" y="26"/>
                  </a:moveTo>
                  <a:cubicBezTo>
                    <a:pt x="26" y="30"/>
                    <a:pt x="31" y="33"/>
                    <a:pt x="37" y="35"/>
                  </a:cubicBezTo>
                  <a:cubicBezTo>
                    <a:pt x="34" y="43"/>
                    <a:pt x="32" y="51"/>
                    <a:pt x="32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47"/>
                    <a:pt x="14" y="35"/>
                    <a:pt x="22" y="26"/>
                  </a:cubicBezTo>
                  <a:close/>
                  <a:moveTo>
                    <a:pt x="8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32" y="74"/>
                    <a:pt x="34" y="84"/>
                    <a:pt x="38" y="93"/>
                  </a:cubicBezTo>
                  <a:cubicBezTo>
                    <a:pt x="33" y="95"/>
                    <a:pt x="28" y="97"/>
                    <a:pt x="24" y="100"/>
                  </a:cubicBezTo>
                  <a:cubicBezTo>
                    <a:pt x="15" y="91"/>
                    <a:pt x="9" y="78"/>
                    <a:pt x="8" y="64"/>
                  </a:cubicBezTo>
                  <a:close/>
                  <a:moveTo>
                    <a:pt x="100" y="100"/>
                  </a:moveTo>
                  <a:cubicBezTo>
                    <a:pt x="96" y="97"/>
                    <a:pt x="91" y="95"/>
                    <a:pt x="86" y="93"/>
                  </a:cubicBezTo>
                  <a:cubicBezTo>
                    <a:pt x="90" y="84"/>
                    <a:pt x="92" y="74"/>
                    <a:pt x="92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78"/>
                    <a:pt x="109" y="91"/>
                    <a:pt x="100" y="1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 defTabSz="1218565"/>
              <a:endParaRPr sz="240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801313" y="2621862"/>
            <a:ext cx="1837621" cy="1036720"/>
            <a:chOff x="930790" y="3006065"/>
            <a:chExt cx="1378216" cy="777540"/>
          </a:xfrm>
        </p:grpSpPr>
        <p:sp>
          <p:nvSpPr>
            <p:cNvPr id="93" name="ïśḻïďé"/>
            <p:cNvSpPr txBox="1"/>
            <p:nvPr/>
          </p:nvSpPr>
          <p:spPr>
            <a:xfrm>
              <a:off x="1146691" y="3006065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 defTabSz="1218565"/>
              <a:r>
                <a:rPr lang="zh-CN" altLang="en-US" sz="1865" dirty="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点击输入标题</a:t>
              </a:r>
              <a:endParaRPr lang="zh-CN" altLang="en-US" sz="1865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94" name="ïṧľíḋe"/>
            <p:cNvSpPr txBox="1"/>
            <p:nvPr/>
          </p:nvSpPr>
          <p:spPr>
            <a:xfrm>
              <a:off x="930790" y="3175019"/>
              <a:ext cx="1378216" cy="608586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8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So there’s nothing stopping you from picking up a valuable new skill this month. Let’s get started…</a:t>
              </a:r>
              <a:endParaRPr lang="en-US" altLang="zh-CN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  <a:p>
              <a:endParaRPr lang="zh-CN" altLang="en-US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4376318" y="3868499"/>
            <a:ext cx="1837621" cy="1036720"/>
            <a:chOff x="930790" y="3006065"/>
            <a:chExt cx="1378216" cy="777540"/>
          </a:xfrm>
        </p:grpSpPr>
        <p:sp>
          <p:nvSpPr>
            <p:cNvPr id="96" name="ïśḻïďé"/>
            <p:cNvSpPr txBox="1"/>
            <p:nvPr/>
          </p:nvSpPr>
          <p:spPr>
            <a:xfrm>
              <a:off x="1146691" y="3006065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 defTabSz="1218565"/>
              <a:r>
                <a:rPr lang="zh-CN" altLang="en-US" sz="1865" dirty="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点击输入标题</a:t>
              </a:r>
              <a:endParaRPr lang="zh-CN" altLang="en-US" sz="1865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97" name="ïṧľíḋe"/>
            <p:cNvSpPr txBox="1"/>
            <p:nvPr/>
          </p:nvSpPr>
          <p:spPr>
            <a:xfrm>
              <a:off x="930790" y="3175019"/>
              <a:ext cx="1378216" cy="608586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8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So there’s nothing stopping you from picking up a valuable new skill this month. Let’s get started…</a:t>
              </a:r>
              <a:endParaRPr lang="en-US" altLang="zh-CN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  <a:p>
              <a:endParaRPr lang="zh-CN" altLang="en-US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5950227" y="2784261"/>
            <a:ext cx="1837621" cy="1036720"/>
            <a:chOff x="930790" y="3006065"/>
            <a:chExt cx="1378216" cy="777540"/>
          </a:xfrm>
        </p:grpSpPr>
        <p:sp>
          <p:nvSpPr>
            <p:cNvPr id="99" name="ïśḻïďé"/>
            <p:cNvSpPr txBox="1"/>
            <p:nvPr/>
          </p:nvSpPr>
          <p:spPr>
            <a:xfrm>
              <a:off x="1146691" y="3006065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 defTabSz="1218565"/>
              <a:r>
                <a:rPr lang="zh-CN" altLang="en-US" sz="1865" dirty="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点击输入标题</a:t>
              </a:r>
              <a:endParaRPr lang="zh-CN" altLang="en-US" sz="1865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100" name="ïṧľíḋe"/>
            <p:cNvSpPr txBox="1"/>
            <p:nvPr/>
          </p:nvSpPr>
          <p:spPr>
            <a:xfrm>
              <a:off x="930790" y="3175019"/>
              <a:ext cx="1378216" cy="608586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8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So there’s nothing stopping you from picking up a valuable new skill this month. Let’s get started…</a:t>
              </a:r>
              <a:endParaRPr lang="en-US" altLang="zh-CN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  <a:p>
              <a:endParaRPr lang="zh-CN" altLang="en-US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7514816" y="3887805"/>
            <a:ext cx="1837621" cy="1036720"/>
            <a:chOff x="930790" y="3006065"/>
            <a:chExt cx="1378216" cy="777540"/>
          </a:xfrm>
        </p:grpSpPr>
        <p:sp>
          <p:nvSpPr>
            <p:cNvPr id="102" name="ïśḻïďé"/>
            <p:cNvSpPr txBox="1"/>
            <p:nvPr/>
          </p:nvSpPr>
          <p:spPr>
            <a:xfrm>
              <a:off x="1146691" y="3006065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 defTabSz="1218565"/>
              <a:r>
                <a:rPr lang="zh-CN" altLang="en-US" sz="1865" dirty="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点击输入标题</a:t>
              </a:r>
              <a:endParaRPr lang="zh-CN" altLang="en-US" sz="1865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103" name="ïṧľíḋe"/>
            <p:cNvSpPr txBox="1"/>
            <p:nvPr/>
          </p:nvSpPr>
          <p:spPr>
            <a:xfrm>
              <a:off x="930790" y="3175019"/>
              <a:ext cx="1378216" cy="608586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8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So there’s nothing stopping you from picking up a valuable new skill this month. Let’s get started…</a:t>
              </a:r>
              <a:endParaRPr lang="en-US" altLang="zh-CN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  <a:p>
              <a:endParaRPr lang="zh-CN" altLang="en-US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084065" y="2621862"/>
            <a:ext cx="1837621" cy="1036720"/>
            <a:chOff x="930790" y="3006065"/>
            <a:chExt cx="1378216" cy="777540"/>
          </a:xfrm>
        </p:grpSpPr>
        <p:sp>
          <p:nvSpPr>
            <p:cNvPr id="105" name="ïśḻïďé"/>
            <p:cNvSpPr txBox="1"/>
            <p:nvPr/>
          </p:nvSpPr>
          <p:spPr>
            <a:xfrm>
              <a:off x="1146691" y="3006065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 defTabSz="1218565"/>
              <a:r>
                <a:rPr lang="zh-CN" altLang="en-US" sz="1865" dirty="0">
                  <a:solidFill>
                    <a:srgbClr val="000000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点击输入标题</a:t>
              </a:r>
              <a:endParaRPr lang="zh-CN" altLang="en-US" sz="1865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106" name="ïṧľíḋe"/>
            <p:cNvSpPr txBox="1"/>
            <p:nvPr/>
          </p:nvSpPr>
          <p:spPr>
            <a:xfrm>
              <a:off x="930790" y="3175019"/>
              <a:ext cx="1378216" cy="608586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8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So there’s nothing stopping you from picking up a valuable new skill this month. Let’s get started…</a:t>
              </a:r>
              <a:endParaRPr lang="en-US" altLang="zh-CN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  <a:p>
              <a:endParaRPr lang="zh-CN" altLang="en-US" sz="8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107" name="ïšľíḑê"/>
          <p:cNvSpPr txBox="1"/>
          <p:nvPr/>
        </p:nvSpPr>
        <p:spPr>
          <a:xfrm>
            <a:off x="8137711" y="5330466"/>
            <a:ext cx="524503" cy="276999"/>
          </a:xfrm>
          <a:prstGeom prst="rect">
            <a:avLst/>
          </a:prstGeom>
          <a:noFill/>
        </p:spPr>
        <p:txBody>
          <a:bodyPr wrap="none">
            <a:normAutofit fontScale="85000" lnSpcReduction="20000"/>
          </a:bodyPr>
          <a:lstStyle/>
          <a:p>
            <a:pPr defTabSz="1218565"/>
            <a:r>
              <a:rPr lang="id-ID" sz="1600" b="1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201</a:t>
            </a:r>
            <a:r>
              <a:rPr lang="en-US" altLang="zh-CN" sz="1600" b="1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8</a:t>
            </a:r>
            <a:endParaRPr lang="id-ID" sz="1600" b="1" dirty="0">
              <a:solidFill>
                <a:srgbClr val="000000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08" name="ïšľíḑê"/>
          <p:cNvSpPr txBox="1"/>
          <p:nvPr/>
        </p:nvSpPr>
        <p:spPr>
          <a:xfrm>
            <a:off x="9685874" y="5330466"/>
            <a:ext cx="524503" cy="276999"/>
          </a:xfrm>
          <a:prstGeom prst="rect">
            <a:avLst/>
          </a:prstGeom>
          <a:noFill/>
        </p:spPr>
        <p:txBody>
          <a:bodyPr wrap="none">
            <a:normAutofit fontScale="85000" lnSpcReduction="20000"/>
          </a:bodyPr>
          <a:lstStyle/>
          <a:p>
            <a:pPr defTabSz="1218565"/>
            <a:r>
              <a:rPr lang="id-ID" sz="1600" b="1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201</a:t>
            </a:r>
            <a:r>
              <a:rPr lang="en-US" altLang="zh-CN" sz="1600" b="1" dirty="0">
                <a:solidFill>
                  <a:srgbClr val="000000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9</a:t>
            </a:r>
            <a:endParaRPr lang="id-ID" sz="1600" b="1" dirty="0">
              <a:solidFill>
                <a:srgbClr val="000000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11306175" y="6472238"/>
            <a:ext cx="7524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SimSun" pitchFamily="2" charset="-122"/>
                <a:sym typeface="Calibri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SimSun" pitchFamily="2" charset="-122"/>
                <a:sym typeface="Calibri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SimSun" pitchFamily="2" charset="-122"/>
                <a:sym typeface="Calibri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SimSun" pitchFamily="2" charset="-122"/>
                <a:sym typeface="Calibri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SimSun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SimSun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SimSun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SimSun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SimSun" pitchFamily="2" charset="-122"/>
                <a:sym typeface="Calibri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 </a:t>
            </a:r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28281" y="322303"/>
            <a:ext cx="1844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添加标题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183745" y="2138075"/>
            <a:ext cx="3789055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err="1">
                <a:solidFill>
                  <a:srgbClr val="595959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eptember</a:t>
            </a:r>
            <a:r>
              <a:rPr lang="en-US" altLang="zh-CN" sz="1200" dirty="0">
                <a:solidFill>
                  <a:srgbClr val="595959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 is around the corner, so why not celebrate the beginning of a new season by committing to learning some new skills?</a:t>
            </a:r>
            <a:endParaRPr lang="en-US" altLang="zh-CN" sz="1200" dirty="0">
              <a:solidFill>
                <a:srgbClr val="595959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rgbClr val="595959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rgbClr val="595959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595959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Whether you’re a graphic designer, an entrepreneur, a web designer or a developer, this post will give you some great ideas for learning new skills. We’ll go through some great courses and tutorials on graphic design, web design, coding, and more.</a:t>
            </a:r>
            <a:endParaRPr lang="en-US" altLang="zh-CN" sz="1200" dirty="0">
              <a:solidFill>
                <a:srgbClr val="595959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rgbClr val="595959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rgbClr val="595959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595959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Many of these resources are free, and others are included in a subscription. So there’s nothing stopping you from picking up a valuable new skill this month. Let’s get started…</a:t>
            </a:r>
            <a:endParaRPr lang="en-US" altLang="zh-CN" sz="1200" dirty="0">
              <a:solidFill>
                <a:srgbClr val="595959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879" y="2023438"/>
            <a:ext cx="4736757" cy="3161625"/>
          </a:xfrm>
          <a:prstGeom prst="rect">
            <a:avLst/>
          </a:prstGeom>
        </p:spPr>
      </p:pic>
      <p:sp>
        <p:nvSpPr>
          <p:cNvPr id="31" name="Rectangle 2"/>
          <p:cNvSpPr/>
          <p:nvPr/>
        </p:nvSpPr>
        <p:spPr>
          <a:xfrm>
            <a:off x="1219200" y="2023438"/>
            <a:ext cx="4758436" cy="3161625"/>
          </a:xfrm>
          <a:prstGeom prst="rect">
            <a:avLst/>
          </a:prstGeom>
          <a:solidFill>
            <a:srgbClr val="2C8BA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cs typeface="+mn-ea"/>
              <a:sym typeface="方正黑体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57008" y="3806864"/>
            <a:ext cx="3877985" cy="830997"/>
          </a:xfrm>
          <a:prstGeom prst="rect">
            <a:avLst/>
          </a:prstGeom>
          <a:noFill/>
        </p:spPr>
        <p:txBody>
          <a:bodyPr vert="horz" wrap="none" rtlCol="0" anchor="ctr">
            <a:spAutoFit/>
          </a:bodyPr>
          <a:lstStyle>
            <a:defPPr>
              <a:defRPr lang="zh-CN"/>
            </a:defPPr>
            <a:lvl1pPr marR="0" lvl="0" indent="0" algn="ctr" defTabSz="4572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800" b="1" i="0" u="none" strike="noStrike" cap="none" spc="0" normalizeH="0" baseline="0">
                <a:ln>
                  <a:noFill/>
                </a:ln>
                <a:solidFill>
                  <a:srgbClr val="2C8BAF"/>
                </a:solidFill>
                <a:effectLst/>
                <a:uLnTx/>
                <a:uFillTx/>
                <a:latin typeface="方正仿宋简体" panose="03000509000000000000" pitchFamily="65" charset="-122"/>
                <a:ea typeface="方正仿宋简体" panose="03000509000000000000" pitchFamily="65" charset="-122"/>
                <a:cs typeface="Microsoft YaHei" charset="-122"/>
              </a:defRPr>
            </a:lvl1pPr>
          </a:lstStyle>
          <a:p>
            <a:r>
              <a:rPr lang="zh-CN" altLang="en-US" dirty="0">
                <a:sym typeface="方正黑体简体" panose="03000509000000000000" pitchFamily="65" charset="-122"/>
              </a:rPr>
              <a:t>年度工作概述</a:t>
            </a:r>
            <a:endParaRPr lang="zh-CN" altLang="en-US" dirty="0">
              <a:sym typeface="方正黑体简体" panose="03000509000000000000" pitchFamily="65" charset="-122"/>
            </a:endParaRPr>
          </a:p>
        </p:txBody>
      </p:sp>
      <p:sp>
        <p:nvSpPr>
          <p:cNvPr id="3" name="矩形 47"/>
          <p:cNvSpPr>
            <a:spLocks noChangeArrowheads="1"/>
          </p:cNvSpPr>
          <p:nvPr/>
        </p:nvSpPr>
        <p:spPr bwMode="auto">
          <a:xfrm>
            <a:off x="3625516" y="4743323"/>
            <a:ext cx="4940968" cy="487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/>
          <a:p>
            <a:pPr algn="ctr" defTabSz="457200">
              <a:lnSpc>
                <a:spcPct val="120000"/>
              </a:lnSpc>
              <a:spcBef>
                <a:spcPct val="0"/>
              </a:spcBef>
              <a:buFont typeface="Arial" panose="020B0604020202090204" pitchFamily="34" charset="0"/>
              <a:buNone/>
            </a:pPr>
            <a:r>
              <a:rPr lang="en-US" altLang="zh-CN" sz="11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Please click to enter the general description text of this chapter or copy and paste it. Please add the description text, image description and summary.</a:t>
            </a:r>
            <a:endParaRPr lang="en-US" altLang="zh-CN" sz="1100" dirty="0">
              <a:solidFill>
                <a:schemeClr val="tx2">
                  <a:lumMod val="50000"/>
                </a:schemeClr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grpSp>
        <p:nvGrpSpPr>
          <p:cNvPr id="4" name="组合 7"/>
          <p:cNvGrpSpPr/>
          <p:nvPr/>
        </p:nvGrpSpPr>
        <p:grpSpPr>
          <a:xfrm>
            <a:off x="5023040" y="1569382"/>
            <a:ext cx="2498670" cy="1862048"/>
            <a:chOff x="2757770" y="2361497"/>
            <a:chExt cx="2498670" cy="1862048"/>
          </a:xfrm>
        </p:grpSpPr>
        <p:sp>
          <p:nvSpPr>
            <p:cNvPr id="5" name="TextBox 59"/>
            <p:cNvSpPr txBox="1">
              <a:spLocks noChangeArrowheads="1"/>
            </p:cNvSpPr>
            <p:nvPr/>
          </p:nvSpPr>
          <p:spPr bwMode="auto">
            <a:xfrm flipH="1">
              <a:off x="3115977" y="1476640"/>
              <a:ext cx="1782258" cy="36317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 marR="0" lvl="0" indent="0" algn="ctr" defTabSz="685800" eaLnBrk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1500" b="1" i="0" u="none" strike="noStrike" kern="0" cap="none" spc="0" normalizeH="0" baseline="0">
                  <a:ln>
                    <a:noFill/>
                  </a:ln>
                  <a:solidFill>
                    <a:srgbClr val="2C8BAF"/>
                  </a:solidFill>
                  <a:effectLst/>
                  <a:uLnTx/>
                  <a:uFillTx/>
                  <a:latin typeface="方正仿宋简体" panose="03000509000000000000" pitchFamily="65" charset="-122"/>
                  <a:ea typeface="方正仿宋简体" panose="03000509000000000000" pitchFamily="65" charset="-122"/>
                </a:defRPr>
              </a:lvl1pPr>
              <a:lvl2pPr marL="742950" indent="-285750" eaLnBrk="0" hangingPunct="0">
                <a:defRPr>
                  <a:latin typeface="Arial" panose="020B0604020202090204" pitchFamily="34" charset="0"/>
                  <a:ea typeface="SimSun" pitchFamily="2" charset="-122"/>
                </a:defRPr>
              </a:lvl2pPr>
              <a:lvl3pPr marL="1143000" indent="-228600" eaLnBrk="0" hangingPunct="0">
                <a:defRPr>
                  <a:latin typeface="Arial" panose="020B0604020202090204" pitchFamily="34" charset="0"/>
                  <a:ea typeface="SimSun" pitchFamily="2" charset="-122"/>
                </a:defRPr>
              </a:lvl3pPr>
              <a:lvl4pPr marL="1600200" indent="-228600" eaLnBrk="0" hangingPunct="0">
                <a:defRPr>
                  <a:latin typeface="Arial" panose="020B0604020202090204" pitchFamily="34" charset="0"/>
                  <a:ea typeface="SimSun" pitchFamily="2" charset="-122"/>
                </a:defRPr>
              </a:lvl4pPr>
              <a:lvl5pPr marL="2057400" indent="-228600" eaLnBrk="0" hangingPunct="0">
                <a:defRPr>
                  <a:latin typeface="Arial" panose="020B0604020202090204" pitchFamily="34" charset="0"/>
                  <a:ea typeface="SimSun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90204" pitchFamily="34" charset="0"/>
                  <a:ea typeface="SimSun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90204" pitchFamily="34" charset="0"/>
                  <a:ea typeface="SimSun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90204" pitchFamily="34" charset="0"/>
                  <a:ea typeface="SimSun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90204" pitchFamily="34" charset="0"/>
                  <a:ea typeface="SimSun" pitchFamily="2" charset="-122"/>
                </a:defRPr>
              </a:lvl9pPr>
            </a:lstStyle>
            <a:p>
              <a:r>
                <a:rPr lang="en-US" altLang="zh-CN" dirty="0">
                  <a:sym typeface="方正黑体简体" panose="03000509000000000000" pitchFamily="65" charset="-122"/>
                </a:rPr>
                <a:t>03</a:t>
              </a:r>
              <a:endParaRPr lang="en-US" altLang="ko-KR" dirty="0">
                <a:sym typeface="方正黑体简体" panose="03000509000000000000" pitchFamily="65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787950" y="3646240"/>
              <a:ext cx="2468490" cy="327680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9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5A538C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757770" y="3801706"/>
              <a:ext cx="2498670" cy="387863"/>
            </a:xfrm>
            <a:prstGeom prst="rect">
              <a:avLst/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5A538C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8" name="任意多边形 38"/>
          <p:cNvSpPr/>
          <p:nvPr/>
        </p:nvSpPr>
        <p:spPr>
          <a:xfrm>
            <a:off x="5318387" y="1331543"/>
            <a:ext cx="1954610" cy="1113172"/>
          </a:xfrm>
          <a:custGeom>
            <a:avLst/>
            <a:gdLst>
              <a:gd name="connsiteX0" fmla="*/ 0 w 1845118"/>
              <a:gd name="connsiteY0" fmla="*/ 0 h 1113172"/>
              <a:gd name="connsiteX1" fmla="*/ 1845118 w 1845118"/>
              <a:gd name="connsiteY1" fmla="*/ 0 h 1113172"/>
              <a:gd name="connsiteX2" fmla="*/ 1845118 w 1845118"/>
              <a:gd name="connsiteY2" fmla="*/ 1113172 h 1113172"/>
              <a:gd name="connsiteX3" fmla="*/ 1054278 w 1845118"/>
              <a:gd name="connsiteY3" fmla="*/ 1113172 h 1113172"/>
              <a:gd name="connsiteX4" fmla="*/ 1054278 w 1845118"/>
              <a:gd name="connsiteY4" fmla="*/ 539460 h 1113172"/>
              <a:gd name="connsiteX5" fmla="*/ 0 w 1845118"/>
              <a:gd name="connsiteY5" fmla="*/ 539460 h 1113172"/>
              <a:gd name="connsiteX0-1" fmla="*/ 1054278 w 1845118"/>
              <a:gd name="connsiteY0-2" fmla="*/ 539460 h 1113172"/>
              <a:gd name="connsiteX1-3" fmla="*/ 0 w 1845118"/>
              <a:gd name="connsiteY1-4" fmla="*/ 539460 h 1113172"/>
              <a:gd name="connsiteX2-5" fmla="*/ 0 w 1845118"/>
              <a:gd name="connsiteY2-6" fmla="*/ 0 h 1113172"/>
              <a:gd name="connsiteX3-7" fmla="*/ 1845118 w 1845118"/>
              <a:gd name="connsiteY3-8" fmla="*/ 0 h 1113172"/>
              <a:gd name="connsiteX4-9" fmla="*/ 1845118 w 1845118"/>
              <a:gd name="connsiteY4-10" fmla="*/ 1113172 h 1113172"/>
              <a:gd name="connsiteX5-11" fmla="*/ 1054278 w 1845118"/>
              <a:gd name="connsiteY5-12" fmla="*/ 1113172 h 1113172"/>
              <a:gd name="connsiteX6" fmla="*/ 1145718 w 1845118"/>
              <a:gd name="connsiteY6" fmla="*/ 630900 h 1113172"/>
              <a:gd name="connsiteX0-13" fmla="*/ 1054278 w 1845118"/>
              <a:gd name="connsiteY0-14" fmla="*/ 539460 h 1113172"/>
              <a:gd name="connsiteX1-15" fmla="*/ 0 w 1845118"/>
              <a:gd name="connsiteY1-16" fmla="*/ 539460 h 1113172"/>
              <a:gd name="connsiteX2-17" fmla="*/ 0 w 1845118"/>
              <a:gd name="connsiteY2-18" fmla="*/ 0 h 1113172"/>
              <a:gd name="connsiteX3-19" fmla="*/ 1845118 w 1845118"/>
              <a:gd name="connsiteY3-20" fmla="*/ 0 h 1113172"/>
              <a:gd name="connsiteX4-21" fmla="*/ 1845118 w 1845118"/>
              <a:gd name="connsiteY4-22" fmla="*/ 1113172 h 1113172"/>
              <a:gd name="connsiteX5-23" fmla="*/ 1054278 w 1845118"/>
              <a:gd name="connsiteY5-24" fmla="*/ 1113172 h 1113172"/>
              <a:gd name="connsiteX0-25" fmla="*/ 0 w 1845118"/>
              <a:gd name="connsiteY0-26" fmla="*/ 539460 h 1113172"/>
              <a:gd name="connsiteX1-27" fmla="*/ 0 w 1845118"/>
              <a:gd name="connsiteY1-28" fmla="*/ 0 h 1113172"/>
              <a:gd name="connsiteX2-29" fmla="*/ 1845118 w 1845118"/>
              <a:gd name="connsiteY2-30" fmla="*/ 0 h 1113172"/>
              <a:gd name="connsiteX3-31" fmla="*/ 1845118 w 1845118"/>
              <a:gd name="connsiteY3-32" fmla="*/ 1113172 h 1113172"/>
              <a:gd name="connsiteX4-33" fmla="*/ 1054278 w 1845118"/>
              <a:gd name="connsiteY4-34" fmla="*/ 1113172 h 1113172"/>
              <a:gd name="connsiteX0-35" fmla="*/ 0 w 1845118"/>
              <a:gd name="connsiteY0-36" fmla="*/ 539460 h 1113172"/>
              <a:gd name="connsiteX1-37" fmla="*/ 0 w 1845118"/>
              <a:gd name="connsiteY1-38" fmla="*/ 0 h 1113172"/>
              <a:gd name="connsiteX2-39" fmla="*/ 1845118 w 1845118"/>
              <a:gd name="connsiteY2-40" fmla="*/ 0 h 1113172"/>
              <a:gd name="connsiteX3-41" fmla="*/ 1845118 w 1845118"/>
              <a:gd name="connsiteY3-42" fmla="*/ 1113172 h 11131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845118" h="1113172">
                <a:moveTo>
                  <a:pt x="0" y="539460"/>
                </a:moveTo>
                <a:lnTo>
                  <a:pt x="0" y="0"/>
                </a:lnTo>
                <a:lnTo>
                  <a:pt x="1845118" y="0"/>
                </a:lnTo>
                <a:lnTo>
                  <a:pt x="1845118" y="1113172"/>
                </a:lnTo>
              </a:path>
            </a:pathLst>
          </a:custGeom>
          <a:noFill/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A538C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9" name="任意多边形 36"/>
          <p:cNvSpPr/>
          <p:nvPr/>
        </p:nvSpPr>
        <p:spPr>
          <a:xfrm>
            <a:off x="5023040" y="1639722"/>
            <a:ext cx="2498670" cy="1827878"/>
          </a:xfrm>
          <a:custGeom>
            <a:avLst/>
            <a:gdLst>
              <a:gd name="connsiteX0" fmla="*/ 0 w 2362498"/>
              <a:gd name="connsiteY0" fmla="*/ 0 h 1827878"/>
              <a:gd name="connsiteX1" fmla="*/ 618105 w 2362498"/>
              <a:gd name="connsiteY1" fmla="*/ 0 h 1827878"/>
              <a:gd name="connsiteX2" fmla="*/ 618105 w 2362498"/>
              <a:gd name="connsiteY2" fmla="*/ 1612423 h 1827878"/>
              <a:gd name="connsiteX3" fmla="*/ 2362498 w 2362498"/>
              <a:gd name="connsiteY3" fmla="*/ 1612423 h 1827878"/>
              <a:gd name="connsiteX4" fmla="*/ 2362498 w 2362498"/>
              <a:gd name="connsiteY4" fmla="*/ 1827878 h 1827878"/>
              <a:gd name="connsiteX5" fmla="*/ 839514 w 2362498"/>
              <a:gd name="connsiteY5" fmla="*/ 1827878 h 1827878"/>
              <a:gd name="connsiteX6" fmla="*/ 433218 w 2362498"/>
              <a:gd name="connsiteY6" fmla="*/ 1827878 h 1827878"/>
              <a:gd name="connsiteX7" fmla="*/ 433218 w 2362498"/>
              <a:gd name="connsiteY7" fmla="*/ 1826314 h 1827878"/>
              <a:gd name="connsiteX8" fmla="*/ 0 w 2362498"/>
              <a:gd name="connsiteY8" fmla="*/ 1826314 h 1827878"/>
              <a:gd name="connsiteX0-1" fmla="*/ 618105 w 2362498"/>
              <a:gd name="connsiteY0-2" fmla="*/ 1612423 h 1827878"/>
              <a:gd name="connsiteX1-3" fmla="*/ 2362498 w 2362498"/>
              <a:gd name="connsiteY1-4" fmla="*/ 1612423 h 1827878"/>
              <a:gd name="connsiteX2-5" fmla="*/ 2362498 w 2362498"/>
              <a:gd name="connsiteY2-6" fmla="*/ 1827878 h 1827878"/>
              <a:gd name="connsiteX3-7" fmla="*/ 839514 w 2362498"/>
              <a:gd name="connsiteY3-8" fmla="*/ 1827878 h 1827878"/>
              <a:gd name="connsiteX4-9" fmla="*/ 433218 w 2362498"/>
              <a:gd name="connsiteY4-10" fmla="*/ 1827878 h 1827878"/>
              <a:gd name="connsiteX5-11" fmla="*/ 433218 w 2362498"/>
              <a:gd name="connsiteY5-12" fmla="*/ 1826314 h 1827878"/>
              <a:gd name="connsiteX6-13" fmla="*/ 0 w 2362498"/>
              <a:gd name="connsiteY6-14" fmla="*/ 1826314 h 1827878"/>
              <a:gd name="connsiteX7-15" fmla="*/ 0 w 2362498"/>
              <a:gd name="connsiteY7-16" fmla="*/ 0 h 1827878"/>
              <a:gd name="connsiteX8-17" fmla="*/ 618105 w 2362498"/>
              <a:gd name="connsiteY8-18" fmla="*/ 0 h 1827878"/>
              <a:gd name="connsiteX9" fmla="*/ 709545 w 2362498"/>
              <a:gd name="connsiteY9" fmla="*/ 1703863 h 1827878"/>
              <a:gd name="connsiteX0-19" fmla="*/ 618105 w 2362498"/>
              <a:gd name="connsiteY0-20" fmla="*/ 1612423 h 1827878"/>
              <a:gd name="connsiteX1-21" fmla="*/ 2362498 w 2362498"/>
              <a:gd name="connsiteY1-22" fmla="*/ 1612423 h 1827878"/>
              <a:gd name="connsiteX2-23" fmla="*/ 2362498 w 2362498"/>
              <a:gd name="connsiteY2-24" fmla="*/ 1827878 h 1827878"/>
              <a:gd name="connsiteX3-25" fmla="*/ 839514 w 2362498"/>
              <a:gd name="connsiteY3-26" fmla="*/ 1827878 h 1827878"/>
              <a:gd name="connsiteX4-27" fmla="*/ 433218 w 2362498"/>
              <a:gd name="connsiteY4-28" fmla="*/ 1827878 h 1827878"/>
              <a:gd name="connsiteX5-29" fmla="*/ 433218 w 2362498"/>
              <a:gd name="connsiteY5-30" fmla="*/ 1826314 h 1827878"/>
              <a:gd name="connsiteX6-31" fmla="*/ 0 w 2362498"/>
              <a:gd name="connsiteY6-32" fmla="*/ 1826314 h 1827878"/>
              <a:gd name="connsiteX7-33" fmla="*/ 0 w 2362498"/>
              <a:gd name="connsiteY7-34" fmla="*/ 0 h 1827878"/>
              <a:gd name="connsiteX8-35" fmla="*/ 618105 w 2362498"/>
              <a:gd name="connsiteY8-36" fmla="*/ 0 h 1827878"/>
              <a:gd name="connsiteX0-37" fmla="*/ 2362498 w 2362498"/>
              <a:gd name="connsiteY0-38" fmla="*/ 1612423 h 1827878"/>
              <a:gd name="connsiteX1-39" fmla="*/ 2362498 w 2362498"/>
              <a:gd name="connsiteY1-40" fmla="*/ 1827878 h 1827878"/>
              <a:gd name="connsiteX2-41" fmla="*/ 839514 w 2362498"/>
              <a:gd name="connsiteY2-42" fmla="*/ 1827878 h 1827878"/>
              <a:gd name="connsiteX3-43" fmla="*/ 433218 w 2362498"/>
              <a:gd name="connsiteY3-44" fmla="*/ 1827878 h 1827878"/>
              <a:gd name="connsiteX4-45" fmla="*/ 433218 w 2362498"/>
              <a:gd name="connsiteY4-46" fmla="*/ 1826314 h 1827878"/>
              <a:gd name="connsiteX5-47" fmla="*/ 0 w 2362498"/>
              <a:gd name="connsiteY5-48" fmla="*/ 1826314 h 1827878"/>
              <a:gd name="connsiteX6-49" fmla="*/ 0 w 2362498"/>
              <a:gd name="connsiteY6-50" fmla="*/ 0 h 1827878"/>
              <a:gd name="connsiteX7-51" fmla="*/ 618105 w 2362498"/>
              <a:gd name="connsiteY7-52" fmla="*/ 0 h 18278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362498" h="1827878">
                <a:moveTo>
                  <a:pt x="2362498" y="1612423"/>
                </a:moveTo>
                <a:lnTo>
                  <a:pt x="2362498" y="1827878"/>
                </a:lnTo>
                <a:lnTo>
                  <a:pt x="839514" y="1827878"/>
                </a:lnTo>
                <a:lnTo>
                  <a:pt x="433218" y="1827878"/>
                </a:lnTo>
                <a:lnTo>
                  <a:pt x="433218" y="1826314"/>
                </a:lnTo>
                <a:lnTo>
                  <a:pt x="0" y="1826314"/>
                </a:lnTo>
                <a:lnTo>
                  <a:pt x="0" y="0"/>
                </a:lnTo>
                <a:lnTo>
                  <a:pt x="618105" y="0"/>
                </a:lnTo>
              </a:path>
            </a:pathLst>
          </a:cu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A538C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779138" y="3952568"/>
            <a:ext cx="212759" cy="58256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200104" y="3952568"/>
            <a:ext cx="212759" cy="58256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/>
          <p:cNvGrpSpPr/>
          <p:nvPr/>
        </p:nvGrpSpPr>
        <p:grpSpPr>
          <a:xfrm>
            <a:off x="-13761" y="2825823"/>
            <a:ext cx="4699685" cy="1278828"/>
            <a:chOff x="-939773" y="2734405"/>
            <a:chExt cx="5411981" cy="1472650"/>
          </a:xfrm>
        </p:grpSpPr>
        <p:grpSp>
          <p:nvGrpSpPr>
            <p:cNvPr id="3" name="Group 14"/>
            <p:cNvGrpSpPr/>
            <p:nvPr/>
          </p:nvGrpSpPr>
          <p:grpSpPr>
            <a:xfrm>
              <a:off x="-939773" y="2734405"/>
              <a:ext cx="5411981" cy="1472650"/>
              <a:chOff x="-939773" y="2903219"/>
              <a:chExt cx="5411981" cy="1472650"/>
            </a:xfrm>
          </p:grpSpPr>
          <p:sp>
            <p:nvSpPr>
              <p:cNvPr id="9" name="Rectangle 12"/>
              <p:cNvSpPr/>
              <p:nvPr/>
            </p:nvSpPr>
            <p:spPr>
              <a:xfrm>
                <a:off x="-939773" y="2903219"/>
                <a:ext cx="4653644" cy="1472650"/>
              </a:xfrm>
              <a:prstGeom prst="rect">
                <a:avLst/>
              </a:prstGeom>
              <a:solidFill>
                <a:srgbClr val="2C8BA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77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GB" sz="76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10" name="Oval 13"/>
              <p:cNvSpPr/>
              <p:nvPr/>
            </p:nvSpPr>
            <p:spPr>
              <a:xfrm>
                <a:off x="2999558" y="2903219"/>
                <a:ext cx="1472650" cy="147265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77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GB" sz="760" dirty="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</p:grpSp>
        <p:sp>
          <p:nvSpPr>
            <p:cNvPr id="4" name="Oval 15"/>
            <p:cNvSpPr/>
            <p:nvPr/>
          </p:nvSpPr>
          <p:spPr>
            <a:xfrm>
              <a:off x="3127350" y="2862197"/>
              <a:ext cx="1217066" cy="121706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760">
                <a:solidFill>
                  <a:prstClr val="white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grpSp>
          <p:nvGrpSpPr>
            <p:cNvPr id="6" name="Group 24"/>
            <p:cNvGrpSpPr/>
            <p:nvPr/>
          </p:nvGrpSpPr>
          <p:grpSpPr>
            <a:xfrm>
              <a:off x="394416" y="2862197"/>
              <a:ext cx="2475011" cy="924174"/>
              <a:chOff x="578142" y="3091663"/>
              <a:chExt cx="2475011" cy="924174"/>
            </a:xfrm>
          </p:grpSpPr>
          <p:sp>
            <p:nvSpPr>
              <p:cNvPr id="7" name="TextBox 22"/>
              <p:cNvSpPr txBox="1"/>
              <p:nvPr/>
            </p:nvSpPr>
            <p:spPr>
              <a:xfrm>
                <a:off x="578142" y="3091663"/>
                <a:ext cx="1595278" cy="3710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86677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325" b="1">
                    <a:solidFill>
                      <a:prstClr val="white"/>
                    </a:solidFill>
                    <a:latin typeface="方正黑体简体" panose="03000509000000000000" pitchFamily="65" charset="-122"/>
                    <a:ea typeface="方正黑体简体" panose="03000509000000000000" pitchFamily="65" charset="-122"/>
                    <a:cs typeface="+mn-ea"/>
                    <a:sym typeface="方正黑体简体" panose="03000509000000000000" pitchFamily="65" charset="-122"/>
                  </a:rPr>
                  <a:t>请替换文字内容</a:t>
                </a:r>
                <a:endParaRPr lang="en-GB" sz="1325" b="1" dirty="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8" name="Rectangle 23"/>
              <p:cNvSpPr/>
              <p:nvPr/>
            </p:nvSpPr>
            <p:spPr>
              <a:xfrm>
                <a:off x="578142" y="3434508"/>
                <a:ext cx="2475011" cy="581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defTabSz="86677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760" dirty="0" err="1">
                    <a:solidFill>
                      <a:prstClr val="white"/>
                    </a:solidFill>
                    <a:latin typeface="方正黑体简体" panose="03000509000000000000" pitchFamily="65" charset="-122"/>
                    <a:ea typeface="方正黑体简体" panose="03000509000000000000" pitchFamily="65" charset="-122"/>
                    <a:cs typeface="+mn-ea"/>
                    <a:sym typeface="方正黑体简体" panose="03000509000000000000" pitchFamily="65" charset="-122"/>
                  </a:rPr>
                  <a:t>eptember</a:t>
                </a:r>
                <a:r>
                  <a:rPr lang="en-US" altLang="zh-CN" sz="760" dirty="0">
                    <a:solidFill>
                      <a:prstClr val="white"/>
                    </a:solidFill>
                    <a:latin typeface="方正黑体简体" panose="03000509000000000000" pitchFamily="65" charset="-122"/>
                    <a:ea typeface="方正黑体简体" panose="03000509000000000000" pitchFamily="65" charset="-122"/>
                    <a:cs typeface="+mn-ea"/>
                    <a:sym typeface="方正黑体简体" panose="03000509000000000000" pitchFamily="65" charset="-122"/>
                  </a:rPr>
                  <a:t> is around the corner, so why not celebrate the beginning of a new season by committing to learning some new skills?</a:t>
                </a:r>
                <a:endParaRPr lang="en-US" altLang="zh-CN" sz="760" dirty="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endParaRPr>
              </a:p>
            </p:txBody>
          </p:sp>
        </p:grpSp>
      </p:grpSp>
      <p:grpSp>
        <p:nvGrpSpPr>
          <p:cNvPr id="11" name="Group 29"/>
          <p:cNvGrpSpPr/>
          <p:nvPr/>
        </p:nvGrpSpPr>
        <p:grpSpPr>
          <a:xfrm>
            <a:off x="463298" y="1085992"/>
            <a:ext cx="9250423" cy="4758496"/>
            <a:chOff x="0" y="730879"/>
            <a:chExt cx="10652441" cy="5479705"/>
          </a:xfrm>
        </p:grpSpPr>
        <p:grpSp>
          <p:nvGrpSpPr>
            <p:cNvPr id="12" name="Group 4"/>
            <p:cNvGrpSpPr/>
            <p:nvPr/>
          </p:nvGrpSpPr>
          <p:grpSpPr>
            <a:xfrm>
              <a:off x="0" y="730879"/>
              <a:ext cx="10652441" cy="5479705"/>
              <a:chOff x="-4093176" y="-217744"/>
              <a:chExt cx="14178398" cy="7293488"/>
            </a:xfrm>
          </p:grpSpPr>
          <p:sp>
            <p:nvSpPr>
              <p:cNvPr id="19" name="Block Arc 5"/>
              <p:cNvSpPr/>
              <p:nvPr/>
            </p:nvSpPr>
            <p:spPr>
              <a:xfrm>
                <a:off x="-4093176" y="-217744"/>
                <a:ext cx="7293488" cy="7293488"/>
              </a:xfrm>
              <a:prstGeom prst="blockArc">
                <a:avLst>
                  <a:gd name="adj1" fmla="val 18900000"/>
                  <a:gd name="adj2" fmla="val 2700000"/>
                  <a:gd name="adj3" fmla="val 296"/>
                </a:avLst>
              </a:prstGeom>
              <a:solidFill>
                <a:schemeClr val="tx2">
                  <a:lumMod val="50000"/>
                </a:schemeClr>
              </a:solidFill>
            </p:spPr>
            <p:style>
              <a:lnRef idx="2">
                <a:schemeClr val="accent1">
                  <a:shade val="6000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algn="just" defTabSz="86677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76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20" name="Freeform 6"/>
              <p:cNvSpPr/>
              <p:nvPr/>
            </p:nvSpPr>
            <p:spPr>
              <a:xfrm>
                <a:off x="2784110" y="1261532"/>
                <a:ext cx="7301111" cy="1083733"/>
              </a:xfrm>
              <a:custGeom>
                <a:avLst/>
                <a:gdLst>
                  <a:gd name="connsiteX0" fmla="*/ 0 w 7301111"/>
                  <a:gd name="connsiteY0" fmla="*/ 0 h 1083733"/>
                  <a:gd name="connsiteX1" fmla="*/ 7301111 w 7301111"/>
                  <a:gd name="connsiteY1" fmla="*/ 0 h 1083733"/>
                  <a:gd name="connsiteX2" fmla="*/ 7301111 w 7301111"/>
                  <a:gd name="connsiteY2" fmla="*/ 1083733 h 1083733"/>
                  <a:gd name="connsiteX3" fmla="*/ 0 w 7301111"/>
                  <a:gd name="connsiteY3" fmla="*/ 1083733 h 1083733"/>
                  <a:gd name="connsiteX4" fmla="*/ 0 w 7301111"/>
                  <a:gd name="connsiteY4" fmla="*/ 0 h 1083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01111" h="1083733">
                    <a:moveTo>
                      <a:pt x="0" y="0"/>
                    </a:moveTo>
                    <a:lnTo>
                      <a:pt x="7301111" y="0"/>
                    </a:lnTo>
                    <a:lnTo>
                      <a:pt x="7301111" y="1083733"/>
                    </a:lnTo>
                    <a:lnTo>
                      <a:pt x="0" y="10837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C8BAF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746997" tIns="123519" rIns="123519" bIns="123519" numCol="1" spcCol="1270" anchor="ctr" anchorCtr="0">
                <a:noAutofit/>
              </a:bodyPr>
              <a:lstStyle/>
              <a:p>
                <a:pPr algn="just" defTabSz="216090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GB" sz="760" dirty="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21" name="Oval 7"/>
              <p:cNvSpPr/>
              <p:nvPr/>
            </p:nvSpPr>
            <p:spPr>
              <a:xfrm>
                <a:off x="2106777" y="1126066"/>
                <a:ext cx="1354666" cy="1354666"/>
              </a:xfrm>
              <a:prstGeom prst="ellipse">
                <a:avLst/>
              </a:prstGeom>
              <a:ln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algn="just" defTabSz="86677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855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22" name="Freeform 8"/>
              <p:cNvSpPr/>
              <p:nvPr/>
            </p:nvSpPr>
            <p:spPr>
              <a:xfrm>
                <a:off x="3178048" y="2887132"/>
                <a:ext cx="6907174" cy="1083733"/>
              </a:xfrm>
              <a:custGeom>
                <a:avLst/>
                <a:gdLst>
                  <a:gd name="connsiteX0" fmla="*/ 0 w 6907174"/>
                  <a:gd name="connsiteY0" fmla="*/ 0 h 1083733"/>
                  <a:gd name="connsiteX1" fmla="*/ 6907174 w 6907174"/>
                  <a:gd name="connsiteY1" fmla="*/ 0 h 1083733"/>
                  <a:gd name="connsiteX2" fmla="*/ 6907174 w 6907174"/>
                  <a:gd name="connsiteY2" fmla="*/ 1083733 h 1083733"/>
                  <a:gd name="connsiteX3" fmla="*/ 0 w 6907174"/>
                  <a:gd name="connsiteY3" fmla="*/ 1083733 h 1083733"/>
                  <a:gd name="connsiteX4" fmla="*/ 0 w 6907174"/>
                  <a:gd name="connsiteY4" fmla="*/ 0 h 1083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07174" h="1083733">
                    <a:moveTo>
                      <a:pt x="0" y="0"/>
                    </a:moveTo>
                    <a:lnTo>
                      <a:pt x="6907174" y="0"/>
                    </a:lnTo>
                    <a:lnTo>
                      <a:pt x="6907174" y="1083733"/>
                    </a:lnTo>
                    <a:lnTo>
                      <a:pt x="0" y="10837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C8BAF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746997" tIns="123519" rIns="123519" bIns="123519" numCol="1" spcCol="1270" anchor="ctr" anchorCtr="0">
                <a:noAutofit/>
              </a:bodyPr>
              <a:lstStyle/>
              <a:p>
                <a:pPr algn="just" defTabSz="216090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GB" sz="76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23" name="Oval 9"/>
              <p:cNvSpPr/>
              <p:nvPr/>
            </p:nvSpPr>
            <p:spPr>
              <a:xfrm>
                <a:off x="2500714" y="2751666"/>
                <a:ext cx="1354666" cy="1354666"/>
              </a:xfrm>
              <a:prstGeom prst="ellipse">
                <a:avLst/>
              </a:prstGeom>
              <a:ln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algn="just" defTabSz="86677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855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24" name="Freeform 10"/>
              <p:cNvSpPr/>
              <p:nvPr/>
            </p:nvSpPr>
            <p:spPr>
              <a:xfrm>
                <a:off x="2784110" y="4512732"/>
                <a:ext cx="7301111" cy="1083733"/>
              </a:xfrm>
              <a:custGeom>
                <a:avLst/>
                <a:gdLst>
                  <a:gd name="connsiteX0" fmla="*/ 0 w 7301111"/>
                  <a:gd name="connsiteY0" fmla="*/ 0 h 1083733"/>
                  <a:gd name="connsiteX1" fmla="*/ 7301111 w 7301111"/>
                  <a:gd name="connsiteY1" fmla="*/ 0 h 1083733"/>
                  <a:gd name="connsiteX2" fmla="*/ 7301111 w 7301111"/>
                  <a:gd name="connsiteY2" fmla="*/ 1083733 h 1083733"/>
                  <a:gd name="connsiteX3" fmla="*/ 0 w 7301111"/>
                  <a:gd name="connsiteY3" fmla="*/ 1083733 h 1083733"/>
                  <a:gd name="connsiteX4" fmla="*/ 0 w 7301111"/>
                  <a:gd name="connsiteY4" fmla="*/ 0 h 1083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01111" h="1083733">
                    <a:moveTo>
                      <a:pt x="0" y="0"/>
                    </a:moveTo>
                    <a:lnTo>
                      <a:pt x="7301111" y="0"/>
                    </a:lnTo>
                    <a:lnTo>
                      <a:pt x="7301111" y="1083733"/>
                    </a:lnTo>
                    <a:lnTo>
                      <a:pt x="0" y="10837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C8BAF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746997" tIns="123519" rIns="123519" bIns="123519" numCol="1" spcCol="1270" anchor="ctr" anchorCtr="0">
                <a:noAutofit/>
              </a:bodyPr>
              <a:lstStyle/>
              <a:p>
                <a:pPr algn="just" defTabSz="216090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GB" sz="76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  <p:sp>
            <p:nvSpPr>
              <p:cNvPr id="25" name="Oval 11"/>
              <p:cNvSpPr/>
              <p:nvPr/>
            </p:nvSpPr>
            <p:spPr>
              <a:xfrm>
                <a:off x="2106777" y="4377266"/>
                <a:ext cx="1354666" cy="1354666"/>
              </a:xfrm>
              <a:prstGeom prst="ellipse">
                <a:avLst/>
              </a:prstGeom>
              <a:ln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algn="just" defTabSz="866775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855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endParaRPr>
              </a:p>
            </p:txBody>
          </p:sp>
        </p:grpSp>
        <p:sp>
          <p:nvSpPr>
            <p:cNvPr id="13" name="TextBox 18"/>
            <p:cNvSpPr txBox="1"/>
            <p:nvPr/>
          </p:nvSpPr>
          <p:spPr>
            <a:xfrm>
              <a:off x="4905790" y="2036134"/>
              <a:ext cx="493240" cy="449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sz="1705" b="1">
                  <a:solidFill>
                    <a:srgbClr val="BFBFBF"/>
                  </a:solidFill>
                  <a:latin typeface="Arial" panose="020B0604020202090204" pitchFamily="34" charset="0"/>
                  <a:ea typeface="微软雅黑" pitchFamily="34" charset="-122"/>
                </a:defRPr>
              </a:lvl1pPr>
            </a:lstStyle>
            <a:p>
              <a:r>
                <a:rPr lang="en-US" dirty="0"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01</a:t>
              </a:r>
              <a:endParaRPr lang="en-GB" dirty="0"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14" name="TextBox 19"/>
            <p:cNvSpPr txBox="1"/>
            <p:nvPr/>
          </p:nvSpPr>
          <p:spPr>
            <a:xfrm>
              <a:off x="5215432" y="3261652"/>
              <a:ext cx="493240" cy="449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05" b="1" dirty="0">
                  <a:solidFill>
                    <a:srgbClr val="BFBFB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02</a:t>
              </a:r>
              <a:endParaRPr lang="en-GB" sz="1705" b="1" dirty="0">
                <a:solidFill>
                  <a:srgbClr val="BFBFB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15" name="TextBox 20"/>
            <p:cNvSpPr txBox="1"/>
            <p:nvPr/>
          </p:nvSpPr>
          <p:spPr>
            <a:xfrm>
              <a:off x="4919462" y="4478807"/>
              <a:ext cx="493240" cy="449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05" b="1">
                  <a:solidFill>
                    <a:srgbClr val="BFBFB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03</a:t>
              </a:r>
              <a:endParaRPr lang="en-GB" sz="1705" b="1">
                <a:solidFill>
                  <a:srgbClr val="BFBFB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16" name="Rectangle 25"/>
            <p:cNvSpPr/>
            <p:nvPr/>
          </p:nvSpPr>
          <p:spPr>
            <a:xfrm>
              <a:off x="6098113" y="1985453"/>
              <a:ext cx="3988455" cy="4201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760" dirty="0" err="1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eptember</a:t>
              </a:r>
              <a:r>
                <a:rPr lang="en-US" altLang="zh-CN" sz="760" dirty="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 is around the corner, so why not celebrate the beginning of a new season by committing to learning some new skills?</a:t>
              </a:r>
              <a:endParaRPr lang="en-US" altLang="zh-CN" sz="760" dirty="0">
                <a:solidFill>
                  <a:prstClr val="white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17" name="Rectangle 26"/>
            <p:cNvSpPr/>
            <p:nvPr/>
          </p:nvSpPr>
          <p:spPr>
            <a:xfrm>
              <a:off x="6098113" y="3175850"/>
              <a:ext cx="3988455" cy="4201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760" dirty="0" err="1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eptember</a:t>
              </a:r>
              <a:r>
                <a:rPr lang="en-US" altLang="zh-CN" sz="760" dirty="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 is around the corner, so why not celebrate the beginning of a new season by committing to learning some new skills?</a:t>
              </a:r>
              <a:endParaRPr lang="en-US" altLang="zh-CN" sz="760" dirty="0">
                <a:solidFill>
                  <a:prstClr val="white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18" name="Rectangle 27"/>
            <p:cNvSpPr/>
            <p:nvPr/>
          </p:nvSpPr>
          <p:spPr>
            <a:xfrm>
              <a:off x="6098113" y="4428125"/>
              <a:ext cx="3988455" cy="4201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760" dirty="0" err="1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eptember</a:t>
              </a:r>
              <a:r>
                <a:rPr lang="en-US" altLang="zh-CN" sz="760" dirty="0">
                  <a:solidFill>
                    <a:prstClr val="white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 is around the corner, so why not celebrate the beginning of a new season by committing to learning some new skills?</a:t>
              </a:r>
              <a:endParaRPr lang="en-US" altLang="zh-CN" sz="760" dirty="0">
                <a:solidFill>
                  <a:prstClr val="white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28281" y="322303"/>
            <a:ext cx="1844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添加标题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595569" y="3244334"/>
            <a:ext cx="869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关键词</a:t>
            </a:r>
            <a:endParaRPr lang="zh-CN" altLang="en-US" dirty="0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/>
          <p:nvPr/>
        </p:nvSpPr>
        <p:spPr>
          <a:xfrm>
            <a:off x="6114756" y="2132856"/>
            <a:ext cx="6077244" cy="329184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cs typeface="+mn-ea"/>
              <a:sym typeface="方正黑体简体" panose="03000509000000000000" pitchFamily="65" charset="-122"/>
            </a:endParaRPr>
          </a:p>
        </p:txBody>
      </p:sp>
      <p:sp>
        <p:nvSpPr>
          <p:cNvPr id="3" name="Rectangle 7"/>
          <p:cNvSpPr/>
          <p:nvPr/>
        </p:nvSpPr>
        <p:spPr bwMode="auto">
          <a:xfrm>
            <a:off x="6555872" y="1703982"/>
            <a:ext cx="3629" cy="3629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cs typeface="+mn-ea"/>
              <a:sym typeface="方正黑体简体" panose="03000509000000000000" pitchFamily="65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14756" y="3178170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rPr>
              <a:t>标题文本预设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cs typeface="+mn-ea"/>
              <a:sym typeface="方正黑体简体" panose="03000509000000000000" pitchFamily="65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14756" y="3878582"/>
            <a:ext cx="58521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Whether you’re a graphic designer, an entrepreneur, a web designer or a developer, this post will give you some great ideas for learning new skills. We’ll go through some great courses and tutorials on graphic design, web design, coding, and more.</a:t>
            </a:r>
            <a:endParaRPr lang="en-US" altLang="zh-CN" sz="1200" dirty="0">
              <a:solidFill>
                <a:schemeClr val="bg1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28281" y="322303"/>
            <a:ext cx="1844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添加标题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75302" y="1070143"/>
            <a:ext cx="114012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err="1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eptember</a:t>
            </a:r>
            <a:r>
              <a:rPr lang="en-US" altLang="zh-CN" sz="12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 is around the corner, so why not celebrate the beginning of a new season by committing to learning some new skills? </a:t>
            </a:r>
            <a:r>
              <a:rPr lang="en-US" altLang="zh-CN" sz="1200" dirty="0" err="1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eptember</a:t>
            </a:r>
            <a:r>
              <a:rPr lang="en-US" altLang="zh-CN" sz="12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 is around the corner, so why not celebrate the beginning of a new season by committing to learning some new skills?</a:t>
            </a:r>
            <a:endParaRPr lang="en-US" altLang="zh-CN" sz="1200" dirty="0">
              <a:solidFill>
                <a:schemeClr val="tx2">
                  <a:lumMod val="50000"/>
                </a:schemeClr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chemeClr val="tx2">
                  <a:lumMod val="50000"/>
                </a:schemeClr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" b="15903"/>
          <a:stretch>
            <a:fillRect/>
          </a:stretch>
        </p:blipFill>
        <p:spPr>
          <a:xfrm>
            <a:off x="105098" y="2132856"/>
            <a:ext cx="5852159" cy="3291840"/>
          </a:xfrm>
          <a:custGeom>
            <a:avLst/>
            <a:gdLst>
              <a:gd name="connsiteX0" fmla="*/ 0 w 5852159"/>
              <a:gd name="connsiteY0" fmla="*/ 0 h 3291840"/>
              <a:gd name="connsiteX1" fmla="*/ 5852159 w 5852159"/>
              <a:gd name="connsiteY1" fmla="*/ 0 h 3291840"/>
              <a:gd name="connsiteX2" fmla="*/ 5852159 w 5852159"/>
              <a:gd name="connsiteY2" fmla="*/ 3291840 h 3291840"/>
              <a:gd name="connsiteX3" fmla="*/ 0 w 5852159"/>
              <a:gd name="connsiteY3" fmla="*/ 3291840 h 329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52159" h="3291840">
                <a:moveTo>
                  <a:pt x="0" y="0"/>
                </a:moveTo>
                <a:lnTo>
                  <a:pt x="5852159" y="0"/>
                </a:lnTo>
                <a:lnTo>
                  <a:pt x="5852159" y="3291840"/>
                </a:lnTo>
                <a:lnTo>
                  <a:pt x="0" y="3291840"/>
                </a:lnTo>
                <a:close/>
              </a:path>
            </a:pathLst>
          </a:custGeom>
        </p:spPr>
      </p:pic>
      <p:sp>
        <p:nvSpPr>
          <p:cNvPr id="49" name="Rectangle 2"/>
          <p:cNvSpPr/>
          <p:nvPr/>
        </p:nvSpPr>
        <p:spPr>
          <a:xfrm>
            <a:off x="105097" y="2139494"/>
            <a:ext cx="5852159" cy="3291840"/>
          </a:xfrm>
          <a:prstGeom prst="rect">
            <a:avLst/>
          </a:prstGeom>
          <a:solidFill>
            <a:srgbClr val="2C8BA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cs typeface="+mn-ea"/>
              <a:sym typeface="方正黑体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644296" y="1948523"/>
            <a:ext cx="2498652" cy="1807536"/>
            <a:chOff x="4811483" y="1461392"/>
            <a:chExt cx="1873989" cy="1355652"/>
          </a:xfrm>
        </p:grpSpPr>
        <p:sp>
          <p:nvSpPr>
            <p:cNvPr id="4" name="íṡľíḍè-Rectangle 3"/>
            <p:cNvSpPr/>
            <p:nvPr/>
          </p:nvSpPr>
          <p:spPr>
            <a:xfrm>
              <a:off x="4811483" y="1461392"/>
              <a:ext cx="1873989" cy="1355652"/>
            </a:xfrm>
            <a:prstGeom prst="rect">
              <a:avLst/>
            </a:prstGeom>
            <a:solidFill>
              <a:srgbClr val="99B9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5" name="íṡľíḍè-Rectangle 8"/>
            <p:cNvSpPr/>
            <p:nvPr/>
          </p:nvSpPr>
          <p:spPr>
            <a:xfrm>
              <a:off x="4957258" y="2018441"/>
              <a:ext cx="1663762" cy="249299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l"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拥抱变化 </a:t>
              </a:r>
              <a:r>
                <a:rPr lang="en-US" altLang="zh-CN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= </a:t>
              </a:r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拥抱</a:t>
              </a:r>
              <a:r>
                <a:rPr lang="en-US" altLang="zh-CN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BUG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292733" y="1948521"/>
            <a:ext cx="2498652" cy="1807536"/>
            <a:chOff x="6730659" y="1461391"/>
            <a:chExt cx="1873989" cy="1355652"/>
          </a:xfrm>
          <a:solidFill>
            <a:srgbClr val="9B7859"/>
          </a:solidFill>
        </p:grpSpPr>
        <p:sp>
          <p:nvSpPr>
            <p:cNvPr id="8" name="íṡľíḍè-Rectangle 6"/>
            <p:cNvSpPr/>
            <p:nvPr/>
          </p:nvSpPr>
          <p:spPr>
            <a:xfrm>
              <a:off x="6730659" y="1461391"/>
              <a:ext cx="1873989" cy="13556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9" name="íṡľíḍè-Rectangle 9"/>
            <p:cNvSpPr/>
            <p:nvPr/>
          </p:nvSpPr>
          <p:spPr>
            <a:xfrm>
              <a:off x="6876392" y="1621887"/>
              <a:ext cx="1664017" cy="1041559"/>
            </a:xfrm>
            <a:prstGeom prst="rect">
              <a:avLst/>
            </a:prstGeom>
            <a:grpFill/>
          </p:spPr>
          <p:txBody>
            <a:bodyPr wrap="none" lIns="0" tIns="0" rIns="0" bIns="0">
              <a:normAutofit lnSpcReduction="10000"/>
            </a:bodyPr>
            <a:lstStyle/>
            <a:p>
              <a:pPr algn="l" defTabSz="1218565"/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  <a:p>
              <a:pPr algn="l"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优化了一段代码，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  <a:p>
              <a:pPr algn="l" defTabSz="1218565"/>
              <a:b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</a:br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结果藏了坑。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644296" y="3798587"/>
            <a:ext cx="2498652" cy="1807536"/>
            <a:chOff x="4811483" y="2848940"/>
            <a:chExt cx="1873989" cy="1355652"/>
          </a:xfrm>
          <a:solidFill>
            <a:srgbClr val="9B7859"/>
          </a:solidFill>
        </p:grpSpPr>
        <p:sp>
          <p:nvSpPr>
            <p:cNvPr id="12" name="íṡľíḍè-Rectangle 4"/>
            <p:cNvSpPr/>
            <p:nvPr/>
          </p:nvSpPr>
          <p:spPr>
            <a:xfrm>
              <a:off x="4811483" y="2848940"/>
              <a:ext cx="1873989" cy="13556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13" name="íṡľíḍè-Rectangle 10"/>
            <p:cNvSpPr/>
            <p:nvPr/>
          </p:nvSpPr>
          <p:spPr>
            <a:xfrm>
              <a:off x="4952454" y="3253752"/>
              <a:ext cx="1664017" cy="545783"/>
            </a:xfrm>
            <a:prstGeom prst="rect">
              <a:avLst/>
            </a:prstGeom>
            <a:grpFill/>
          </p:spPr>
          <p:txBody>
            <a:bodyPr wrap="none" lIns="0" tIns="0" rIns="0" bIns="0">
              <a:normAutofit/>
            </a:bodyPr>
            <a:lstStyle/>
            <a:p>
              <a:pPr algn="l"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哪个小伙伴改崩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  <a:p>
              <a:pPr algn="l"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了我的代码？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7292733" y="3798585"/>
            <a:ext cx="2509520" cy="1807536"/>
            <a:chOff x="6730659" y="2848939"/>
            <a:chExt cx="1882140" cy="1355652"/>
          </a:xfrm>
          <a:solidFill>
            <a:srgbClr val="99B9D5"/>
          </a:solidFill>
        </p:grpSpPr>
        <p:sp>
          <p:nvSpPr>
            <p:cNvPr id="16" name="íṡľíḍè-Rectangle 5"/>
            <p:cNvSpPr/>
            <p:nvPr/>
          </p:nvSpPr>
          <p:spPr>
            <a:xfrm>
              <a:off x="6730659" y="2848939"/>
              <a:ext cx="1873989" cy="13556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17" name="íṡľíḍè-Rectangle 16"/>
            <p:cNvSpPr/>
            <p:nvPr/>
          </p:nvSpPr>
          <p:spPr>
            <a:xfrm>
              <a:off x="6948782" y="3043725"/>
              <a:ext cx="1664017" cy="868204"/>
            </a:xfrm>
            <a:prstGeom prst="rect">
              <a:avLst/>
            </a:prstGeom>
            <a:grpFill/>
          </p:spPr>
          <p:txBody>
            <a:bodyPr wrap="none" lIns="0" tIns="0" rIns="0" bIns="0">
              <a:normAutofit lnSpcReduction="20000"/>
            </a:bodyPr>
            <a:lstStyle/>
            <a:p>
              <a:pPr algn="l"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我们组缺</a:t>
              </a:r>
              <a:r>
                <a:rPr lang="en-US" altLang="zh-CN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QA</a:t>
              </a:r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，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  <a:p>
              <a:pPr algn="l" defTabSz="1218565"/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  <a:p>
              <a:pPr algn="l"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缺文档，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  <a:p>
              <a:pPr algn="l" defTabSz="1218565"/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  <a:p>
              <a:pPr algn="l"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需求靠嘴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2" name="文本框 36"/>
          <p:cNvSpPr txBox="1"/>
          <p:nvPr/>
        </p:nvSpPr>
        <p:spPr>
          <a:xfrm>
            <a:off x="171450" y="322580"/>
            <a:ext cx="6621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你一定经历过这些令人挠头的事情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75155" y="1948815"/>
            <a:ext cx="2424430" cy="36957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573594" y="2534265"/>
            <a:ext cx="70448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>
                <a:latin typeface="方正仿宋简体" panose="03000509000000000000" pitchFamily="65" charset="-122"/>
                <a:ea typeface="方正仿宋简体" panose="03000509000000000000" pitchFamily="65" charset="-122"/>
              </a:defRPr>
            </a:lvl1pPr>
          </a:lstStyle>
          <a:p>
            <a:r>
              <a:rPr lang="zh-CN" altLang="en-US" dirty="0">
                <a:sym typeface="方正黑体简体" panose="03000509000000000000" pitchFamily="65" charset="-122"/>
              </a:rPr>
              <a:t>放映结束，感谢观看</a:t>
            </a:r>
            <a:endParaRPr lang="zh-CN" altLang="en-US" dirty="0">
              <a:sym typeface="方正黑体简体" panose="03000509000000000000" pitchFamily="65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099317" y="3616188"/>
            <a:ext cx="39933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方正仿宋简体" panose="03000509000000000000" pitchFamily="65" charset="-122"/>
                <a:ea typeface="方正仿宋简体" panose="03000509000000000000" pitchFamily="65" charset="-122"/>
                <a:sym typeface="方正黑体简体" panose="03000509000000000000" pitchFamily="65" charset="-122"/>
              </a:rPr>
              <a:t>At the end of the show, thank you for watching.</a:t>
            </a:r>
            <a:endParaRPr lang="zh-CN" altLang="en-US" sz="1400" dirty="0">
              <a:latin typeface="方正仿宋简体" panose="03000509000000000000" pitchFamily="65" charset="-122"/>
              <a:ea typeface="方正仿宋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835148" y="2534265"/>
            <a:ext cx="1356852" cy="1789471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9666" y="2534265"/>
            <a:ext cx="1356852" cy="1789471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381737" y="4067925"/>
            <a:ext cx="74376" cy="198080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550642" y="3960962"/>
            <a:ext cx="1755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prstClr val="white">
                    <a:lumMod val="50000"/>
                  </a:prst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汇报人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XX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463486" y="4067925"/>
            <a:ext cx="74376" cy="198080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632391" y="3960962"/>
            <a:ext cx="1755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 dirty="0">
                <a:solidFill>
                  <a:prstClr val="white">
                    <a:lumMod val="50000"/>
                  </a:prst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日期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XX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1150373" y="3574053"/>
            <a:ext cx="9684775" cy="0"/>
          </a:xfrm>
          <a:prstGeom prst="line">
            <a:avLst/>
          </a:prstGeom>
          <a:ln w="19050">
            <a:solidFill>
              <a:srgbClr val="2C8B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41089" y="2534265"/>
            <a:ext cx="830334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方正仿宋简体" panose="03000509000000000000" pitchFamily="65" charset="-122"/>
                <a:ea typeface="方正仿宋简体" panose="03000509000000000000" pitchFamily="65" charset="-122"/>
                <a:sym typeface="方正黑体简体" panose="03000509000000000000" pitchFamily="65" charset="-122"/>
              </a:rPr>
              <a:t>Test Driven Development </a:t>
            </a:r>
            <a:endParaRPr lang="en-US" altLang="zh-CN" sz="3200" dirty="0">
              <a:latin typeface="方正仿宋简体" panose="03000509000000000000" pitchFamily="65" charset="-122"/>
              <a:ea typeface="方正仿宋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835148" y="2534265"/>
            <a:ext cx="1356852" cy="1789471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9666" y="2534265"/>
            <a:ext cx="1356852" cy="1789471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1150373" y="3574053"/>
            <a:ext cx="9684775" cy="0"/>
          </a:xfrm>
          <a:prstGeom prst="line">
            <a:avLst/>
          </a:prstGeom>
          <a:ln w="19050">
            <a:solidFill>
              <a:srgbClr val="2C8B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4027470" cy="6858000"/>
            <a:chOff x="0" y="0"/>
            <a:chExt cx="4027470" cy="6858000"/>
          </a:xfrm>
          <a:solidFill>
            <a:srgbClr val="2C8BAF"/>
          </a:solidFill>
        </p:grpSpPr>
        <p:sp>
          <p:nvSpPr>
            <p:cNvPr id="14" name="矩形 13"/>
            <p:cNvSpPr/>
            <p:nvPr/>
          </p:nvSpPr>
          <p:spPr>
            <a:xfrm>
              <a:off x="0" y="0"/>
              <a:ext cx="4027470" cy="6858000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940279" y="1181528"/>
              <a:ext cx="2126751" cy="2126751"/>
            </a:xfrm>
            <a:prstGeom prst="ellipse">
              <a:avLst/>
            </a:prstGeom>
            <a:grpFill/>
            <a:ln w="1111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07029" y="5710706"/>
              <a:ext cx="1348446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contents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 flipH="1">
              <a:off x="641936" y="4925660"/>
              <a:ext cx="718232" cy="1015878"/>
              <a:chOff x="2782883" y="4944533"/>
              <a:chExt cx="718232" cy="1015878"/>
            </a:xfrm>
            <a:grpFill/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2887236" y="5960411"/>
                <a:ext cx="613879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椭圆 11"/>
              <p:cNvSpPr/>
              <p:nvPr/>
            </p:nvSpPr>
            <p:spPr>
              <a:xfrm flipH="1">
                <a:off x="2782883" y="4944533"/>
                <a:ext cx="53139" cy="4824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2660051" y="4925660"/>
              <a:ext cx="613879" cy="1015878"/>
              <a:chOff x="2726072" y="4944533"/>
              <a:chExt cx="613879" cy="1015878"/>
            </a:xfrm>
            <a:grpFill/>
          </p:grpSpPr>
          <p:cxnSp>
            <p:nvCxnSpPr>
              <p:cNvPr id="9" name="直接连接符 8"/>
              <p:cNvCxnSpPr/>
              <p:nvPr/>
            </p:nvCxnSpPr>
            <p:spPr>
              <a:xfrm>
                <a:off x="2726072" y="5960411"/>
                <a:ext cx="613879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椭圆 9"/>
              <p:cNvSpPr/>
              <p:nvPr/>
            </p:nvSpPr>
            <p:spPr>
              <a:xfrm flipH="1">
                <a:off x="2782883" y="4944533"/>
                <a:ext cx="53139" cy="4824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7374710" y="1205023"/>
            <a:ext cx="2976583" cy="614023"/>
            <a:chOff x="7343421" y="1217508"/>
            <a:chExt cx="2976583" cy="614023"/>
          </a:xfrm>
        </p:grpSpPr>
        <p:sp>
          <p:nvSpPr>
            <p:cNvPr id="17" name="椭圆 16"/>
            <p:cNvSpPr/>
            <p:nvPr/>
          </p:nvSpPr>
          <p:spPr>
            <a:xfrm>
              <a:off x="7343421" y="1218073"/>
              <a:ext cx="613458" cy="613458"/>
            </a:xfrm>
            <a:prstGeom prst="ellipse">
              <a:avLst/>
            </a:prstGeom>
            <a:solidFill>
              <a:srgbClr val="2C8B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0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1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603599" y="1217508"/>
              <a:ext cx="171640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>
                      <a:lumMod val="50000"/>
                    </a:schemeClr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啥是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>
                      <a:lumMod val="50000"/>
                    </a:schemeClr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TDD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2">
                      <a:lumMod val="50000"/>
                    </a:schemeClr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？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343421" y="2320799"/>
            <a:ext cx="4226898" cy="613458"/>
            <a:chOff x="7343421" y="2320799"/>
            <a:chExt cx="4226898" cy="613458"/>
          </a:xfrm>
        </p:grpSpPr>
        <p:sp>
          <p:nvSpPr>
            <p:cNvPr id="20" name="文本框 19"/>
            <p:cNvSpPr txBox="1"/>
            <p:nvPr/>
          </p:nvSpPr>
          <p:spPr>
            <a:xfrm>
              <a:off x="8634714" y="2396696"/>
              <a:ext cx="293560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>
                <a:defRPr/>
              </a:pPr>
              <a:r>
                <a:rPr lang="en-US" altLang="zh-CN" sz="24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TDD</a:t>
              </a:r>
              <a:r>
                <a:rPr lang="zh-CN" altLang="en-US" sz="24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如何帮我们开发</a:t>
              </a:r>
              <a:endParaRPr lang="zh-CN" altLang="en-US" sz="24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7343421" y="2320799"/>
              <a:ext cx="613458" cy="613458"/>
            </a:xfrm>
            <a:prstGeom prst="ellipse">
              <a:avLst/>
            </a:prstGeom>
            <a:solidFill>
              <a:srgbClr val="2C8B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02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7375171" y="4928193"/>
            <a:ext cx="2702898" cy="613458"/>
            <a:chOff x="7343421" y="3528018"/>
            <a:chExt cx="2702898" cy="613458"/>
          </a:xfrm>
        </p:grpSpPr>
        <p:sp>
          <p:nvSpPr>
            <p:cNvPr id="23" name="文本框 22"/>
            <p:cNvSpPr txBox="1"/>
            <p:nvPr/>
          </p:nvSpPr>
          <p:spPr>
            <a:xfrm>
              <a:off x="8634714" y="3603915"/>
              <a:ext cx="141160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>
                <a:defRPr/>
              </a:pPr>
              <a:r>
                <a:rPr lang="zh-CN" altLang="en-US" sz="24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闲聊</a:t>
              </a:r>
              <a:r>
                <a:rPr lang="en-US" altLang="zh-CN" sz="24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TDD</a:t>
              </a:r>
              <a:endParaRPr lang="en-US" altLang="zh-CN" sz="24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343421" y="3528018"/>
              <a:ext cx="613458" cy="613458"/>
            </a:xfrm>
            <a:prstGeom prst="ellipse">
              <a:avLst/>
            </a:prstGeom>
            <a:solidFill>
              <a:srgbClr val="2C8B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04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1562209" y="1512317"/>
            <a:ext cx="7835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目录</a:t>
            </a:r>
            <a:endParaRPr lang="zh-CN" altLang="en-US" sz="4800" dirty="0">
              <a:solidFill>
                <a:srgbClr val="FFFFFF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grpSp>
        <p:nvGrpSpPr>
          <p:cNvPr id="3" name="组合 18"/>
          <p:cNvGrpSpPr/>
          <p:nvPr/>
        </p:nvGrpSpPr>
        <p:grpSpPr>
          <a:xfrm>
            <a:off x="7375171" y="3624454"/>
            <a:ext cx="2702898" cy="613458"/>
            <a:chOff x="7343421" y="2320799"/>
            <a:chExt cx="2702898" cy="613458"/>
          </a:xfrm>
        </p:grpSpPr>
        <p:sp>
          <p:nvSpPr>
            <p:cNvPr id="5" name="文本框 19"/>
            <p:cNvSpPr txBox="1"/>
            <p:nvPr/>
          </p:nvSpPr>
          <p:spPr>
            <a:xfrm>
              <a:off x="8634714" y="2396696"/>
              <a:ext cx="141160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lvl="0">
                <a:defRPr/>
              </a:pPr>
              <a:r>
                <a:rPr lang="zh-CN" altLang="en-US" sz="24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带你</a:t>
              </a:r>
              <a:r>
                <a:rPr lang="en-US" altLang="zh-CN" sz="2400" dirty="0">
                  <a:solidFill>
                    <a:schemeClr val="tx2">
                      <a:lumMod val="50000"/>
                    </a:schemeClr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TDD</a:t>
              </a:r>
              <a:endParaRPr lang="en-US" altLang="zh-CN" sz="2400" dirty="0">
                <a:solidFill>
                  <a:schemeClr val="tx2">
                    <a:lumMod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13" name="椭圆 20"/>
            <p:cNvSpPr/>
            <p:nvPr/>
          </p:nvSpPr>
          <p:spPr>
            <a:xfrm>
              <a:off x="7343421" y="2320799"/>
              <a:ext cx="613458" cy="613458"/>
            </a:xfrm>
            <a:prstGeom prst="ellipse">
              <a:avLst/>
            </a:prstGeom>
            <a:solidFill>
              <a:srgbClr val="2C8B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黑体简体" panose="03000509000000000000" pitchFamily="65" charset="-122"/>
                  <a:ea typeface="方正黑体简体" panose="03000509000000000000" pitchFamily="65" charset="-122"/>
                  <a:sym typeface="方正黑体简体" panose="03000509000000000000" pitchFamily="65" charset="-122"/>
                </a:rPr>
                <a:t>03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469131" y="3828980"/>
            <a:ext cx="3253740" cy="829945"/>
          </a:xfrm>
          <a:prstGeom prst="rect">
            <a:avLst/>
          </a:prstGeom>
          <a:noFill/>
        </p:spPr>
        <p:txBody>
          <a:bodyPr vert="horz" wrap="none" rtlCol="0" anchor="ctr">
            <a:spAutoFit/>
          </a:bodyPr>
          <a:lstStyle>
            <a:defPPr>
              <a:defRPr lang="zh-CN"/>
            </a:defPPr>
            <a:lvl1pPr marR="0" lvl="0" indent="0" algn="ctr" defTabSz="4572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4800" b="1" i="0" u="none" strike="noStrike" cap="none" spc="0" normalizeH="0" baseline="0">
                <a:ln>
                  <a:noFill/>
                </a:ln>
                <a:solidFill>
                  <a:srgbClr val="2C8BAF"/>
                </a:solidFill>
                <a:effectLst/>
                <a:uLnTx/>
                <a:uFillTx/>
                <a:latin typeface="方正仿宋简体" panose="03000509000000000000" pitchFamily="65" charset="-122"/>
                <a:ea typeface="方正仿宋简体" panose="03000509000000000000" pitchFamily="65" charset="-122"/>
                <a:cs typeface="Microsoft YaHei" charset="-122"/>
              </a:defRPr>
            </a:lvl1pPr>
          </a:lstStyle>
          <a:p>
            <a:r>
              <a:rPr lang="zh-CN" altLang="en-US" dirty="0">
                <a:sym typeface="方正黑体简体" panose="03000509000000000000" pitchFamily="65" charset="-122"/>
              </a:rPr>
              <a:t>啥是</a:t>
            </a:r>
            <a:r>
              <a:rPr lang="en-US" altLang="zh-CN" dirty="0">
                <a:sym typeface="方正黑体简体" panose="03000509000000000000" pitchFamily="65" charset="-122"/>
              </a:rPr>
              <a:t>TDD</a:t>
            </a:r>
            <a:r>
              <a:rPr lang="zh-CN" altLang="en-US" dirty="0">
                <a:sym typeface="方正黑体简体" panose="03000509000000000000" pitchFamily="65" charset="-122"/>
              </a:rPr>
              <a:t>？</a:t>
            </a:r>
            <a:endParaRPr lang="zh-CN" altLang="en-US" dirty="0">
              <a:sym typeface="方正黑体简体" panose="03000509000000000000" pitchFamily="65" charset="-122"/>
            </a:endParaRPr>
          </a:p>
        </p:txBody>
      </p:sp>
      <p:grpSp>
        <p:nvGrpSpPr>
          <p:cNvPr id="4" name="组合 7"/>
          <p:cNvGrpSpPr/>
          <p:nvPr/>
        </p:nvGrpSpPr>
        <p:grpSpPr>
          <a:xfrm>
            <a:off x="5023040" y="1569382"/>
            <a:ext cx="2498670" cy="1862048"/>
            <a:chOff x="2757770" y="2361497"/>
            <a:chExt cx="2498670" cy="1862048"/>
          </a:xfrm>
        </p:grpSpPr>
        <p:sp>
          <p:nvSpPr>
            <p:cNvPr id="5" name="TextBox 59"/>
            <p:cNvSpPr txBox="1">
              <a:spLocks noChangeArrowheads="1"/>
            </p:cNvSpPr>
            <p:nvPr/>
          </p:nvSpPr>
          <p:spPr bwMode="auto">
            <a:xfrm flipH="1">
              <a:off x="3115977" y="2361497"/>
              <a:ext cx="1921930" cy="18620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SimSun" pitchFamily="2" charset="-122"/>
                </a:defRPr>
              </a:lvl9pPr>
            </a:lstStyle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500" b="1" i="0" u="none" strike="noStrike" kern="0" cap="none" spc="0" normalizeH="0" baseline="0" noProof="0" dirty="0">
                  <a:ln>
                    <a:noFill/>
                  </a:ln>
                  <a:solidFill>
                    <a:srgbClr val="2C8BAF"/>
                  </a:solidFill>
                  <a:effectLst/>
                  <a:uLnTx/>
                  <a:uFillTx/>
                  <a:latin typeface="方正仿宋简体" panose="03000509000000000000" pitchFamily="65" charset="-122"/>
                  <a:ea typeface="方正仿宋简体" panose="03000509000000000000" pitchFamily="65" charset="-122"/>
                  <a:sym typeface="方正黑体简体" panose="03000509000000000000" pitchFamily="65" charset="-122"/>
                </a:rPr>
                <a:t>01</a:t>
              </a:r>
              <a:endParaRPr kumimoji="0" lang="en-US" altLang="ko-KR" sz="8800" b="1" i="0" u="none" strike="noStrike" kern="0" cap="none" spc="0" normalizeH="0" baseline="0" noProof="0" dirty="0">
                <a:ln>
                  <a:noFill/>
                </a:ln>
                <a:solidFill>
                  <a:srgbClr val="2C8BAF"/>
                </a:solidFill>
                <a:effectLst/>
                <a:uLnTx/>
                <a:uFillTx/>
                <a:latin typeface="方正仿宋简体" panose="03000509000000000000" pitchFamily="65" charset="-122"/>
                <a:ea typeface="方正仿宋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787950" y="3646240"/>
              <a:ext cx="2468490" cy="327680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9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5A538C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757770" y="3801706"/>
              <a:ext cx="2498670" cy="387863"/>
            </a:xfrm>
            <a:prstGeom prst="rect">
              <a:avLst/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5A538C"/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8" name="任意多边形 38"/>
          <p:cNvSpPr/>
          <p:nvPr/>
        </p:nvSpPr>
        <p:spPr>
          <a:xfrm>
            <a:off x="5318387" y="1331543"/>
            <a:ext cx="1954610" cy="1113172"/>
          </a:xfrm>
          <a:custGeom>
            <a:avLst/>
            <a:gdLst>
              <a:gd name="connsiteX0" fmla="*/ 0 w 1845118"/>
              <a:gd name="connsiteY0" fmla="*/ 0 h 1113172"/>
              <a:gd name="connsiteX1" fmla="*/ 1845118 w 1845118"/>
              <a:gd name="connsiteY1" fmla="*/ 0 h 1113172"/>
              <a:gd name="connsiteX2" fmla="*/ 1845118 w 1845118"/>
              <a:gd name="connsiteY2" fmla="*/ 1113172 h 1113172"/>
              <a:gd name="connsiteX3" fmla="*/ 1054278 w 1845118"/>
              <a:gd name="connsiteY3" fmla="*/ 1113172 h 1113172"/>
              <a:gd name="connsiteX4" fmla="*/ 1054278 w 1845118"/>
              <a:gd name="connsiteY4" fmla="*/ 539460 h 1113172"/>
              <a:gd name="connsiteX5" fmla="*/ 0 w 1845118"/>
              <a:gd name="connsiteY5" fmla="*/ 539460 h 1113172"/>
              <a:gd name="connsiteX0-1" fmla="*/ 1054278 w 1845118"/>
              <a:gd name="connsiteY0-2" fmla="*/ 539460 h 1113172"/>
              <a:gd name="connsiteX1-3" fmla="*/ 0 w 1845118"/>
              <a:gd name="connsiteY1-4" fmla="*/ 539460 h 1113172"/>
              <a:gd name="connsiteX2-5" fmla="*/ 0 w 1845118"/>
              <a:gd name="connsiteY2-6" fmla="*/ 0 h 1113172"/>
              <a:gd name="connsiteX3-7" fmla="*/ 1845118 w 1845118"/>
              <a:gd name="connsiteY3-8" fmla="*/ 0 h 1113172"/>
              <a:gd name="connsiteX4-9" fmla="*/ 1845118 w 1845118"/>
              <a:gd name="connsiteY4-10" fmla="*/ 1113172 h 1113172"/>
              <a:gd name="connsiteX5-11" fmla="*/ 1054278 w 1845118"/>
              <a:gd name="connsiteY5-12" fmla="*/ 1113172 h 1113172"/>
              <a:gd name="connsiteX6" fmla="*/ 1145718 w 1845118"/>
              <a:gd name="connsiteY6" fmla="*/ 630900 h 1113172"/>
              <a:gd name="connsiteX0-13" fmla="*/ 1054278 w 1845118"/>
              <a:gd name="connsiteY0-14" fmla="*/ 539460 h 1113172"/>
              <a:gd name="connsiteX1-15" fmla="*/ 0 w 1845118"/>
              <a:gd name="connsiteY1-16" fmla="*/ 539460 h 1113172"/>
              <a:gd name="connsiteX2-17" fmla="*/ 0 w 1845118"/>
              <a:gd name="connsiteY2-18" fmla="*/ 0 h 1113172"/>
              <a:gd name="connsiteX3-19" fmla="*/ 1845118 w 1845118"/>
              <a:gd name="connsiteY3-20" fmla="*/ 0 h 1113172"/>
              <a:gd name="connsiteX4-21" fmla="*/ 1845118 w 1845118"/>
              <a:gd name="connsiteY4-22" fmla="*/ 1113172 h 1113172"/>
              <a:gd name="connsiteX5-23" fmla="*/ 1054278 w 1845118"/>
              <a:gd name="connsiteY5-24" fmla="*/ 1113172 h 1113172"/>
              <a:gd name="connsiteX0-25" fmla="*/ 0 w 1845118"/>
              <a:gd name="connsiteY0-26" fmla="*/ 539460 h 1113172"/>
              <a:gd name="connsiteX1-27" fmla="*/ 0 w 1845118"/>
              <a:gd name="connsiteY1-28" fmla="*/ 0 h 1113172"/>
              <a:gd name="connsiteX2-29" fmla="*/ 1845118 w 1845118"/>
              <a:gd name="connsiteY2-30" fmla="*/ 0 h 1113172"/>
              <a:gd name="connsiteX3-31" fmla="*/ 1845118 w 1845118"/>
              <a:gd name="connsiteY3-32" fmla="*/ 1113172 h 1113172"/>
              <a:gd name="connsiteX4-33" fmla="*/ 1054278 w 1845118"/>
              <a:gd name="connsiteY4-34" fmla="*/ 1113172 h 1113172"/>
              <a:gd name="connsiteX0-35" fmla="*/ 0 w 1845118"/>
              <a:gd name="connsiteY0-36" fmla="*/ 539460 h 1113172"/>
              <a:gd name="connsiteX1-37" fmla="*/ 0 w 1845118"/>
              <a:gd name="connsiteY1-38" fmla="*/ 0 h 1113172"/>
              <a:gd name="connsiteX2-39" fmla="*/ 1845118 w 1845118"/>
              <a:gd name="connsiteY2-40" fmla="*/ 0 h 1113172"/>
              <a:gd name="connsiteX3-41" fmla="*/ 1845118 w 1845118"/>
              <a:gd name="connsiteY3-42" fmla="*/ 1113172 h 11131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845118" h="1113172">
                <a:moveTo>
                  <a:pt x="0" y="539460"/>
                </a:moveTo>
                <a:lnTo>
                  <a:pt x="0" y="0"/>
                </a:lnTo>
                <a:lnTo>
                  <a:pt x="1845118" y="0"/>
                </a:lnTo>
                <a:lnTo>
                  <a:pt x="1845118" y="1113172"/>
                </a:lnTo>
              </a:path>
            </a:pathLst>
          </a:custGeom>
          <a:noFill/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A538C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9" name="任意多边形 36"/>
          <p:cNvSpPr/>
          <p:nvPr/>
        </p:nvSpPr>
        <p:spPr>
          <a:xfrm>
            <a:off x="5023040" y="1639722"/>
            <a:ext cx="2498670" cy="1827878"/>
          </a:xfrm>
          <a:custGeom>
            <a:avLst/>
            <a:gdLst>
              <a:gd name="connsiteX0" fmla="*/ 0 w 2362498"/>
              <a:gd name="connsiteY0" fmla="*/ 0 h 1827878"/>
              <a:gd name="connsiteX1" fmla="*/ 618105 w 2362498"/>
              <a:gd name="connsiteY1" fmla="*/ 0 h 1827878"/>
              <a:gd name="connsiteX2" fmla="*/ 618105 w 2362498"/>
              <a:gd name="connsiteY2" fmla="*/ 1612423 h 1827878"/>
              <a:gd name="connsiteX3" fmla="*/ 2362498 w 2362498"/>
              <a:gd name="connsiteY3" fmla="*/ 1612423 h 1827878"/>
              <a:gd name="connsiteX4" fmla="*/ 2362498 w 2362498"/>
              <a:gd name="connsiteY4" fmla="*/ 1827878 h 1827878"/>
              <a:gd name="connsiteX5" fmla="*/ 839514 w 2362498"/>
              <a:gd name="connsiteY5" fmla="*/ 1827878 h 1827878"/>
              <a:gd name="connsiteX6" fmla="*/ 433218 w 2362498"/>
              <a:gd name="connsiteY6" fmla="*/ 1827878 h 1827878"/>
              <a:gd name="connsiteX7" fmla="*/ 433218 w 2362498"/>
              <a:gd name="connsiteY7" fmla="*/ 1826314 h 1827878"/>
              <a:gd name="connsiteX8" fmla="*/ 0 w 2362498"/>
              <a:gd name="connsiteY8" fmla="*/ 1826314 h 1827878"/>
              <a:gd name="connsiteX0-1" fmla="*/ 618105 w 2362498"/>
              <a:gd name="connsiteY0-2" fmla="*/ 1612423 h 1827878"/>
              <a:gd name="connsiteX1-3" fmla="*/ 2362498 w 2362498"/>
              <a:gd name="connsiteY1-4" fmla="*/ 1612423 h 1827878"/>
              <a:gd name="connsiteX2-5" fmla="*/ 2362498 w 2362498"/>
              <a:gd name="connsiteY2-6" fmla="*/ 1827878 h 1827878"/>
              <a:gd name="connsiteX3-7" fmla="*/ 839514 w 2362498"/>
              <a:gd name="connsiteY3-8" fmla="*/ 1827878 h 1827878"/>
              <a:gd name="connsiteX4-9" fmla="*/ 433218 w 2362498"/>
              <a:gd name="connsiteY4-10" fmla="*/ 1827878 h 1827878"/>
              <a:gd name="connsiteX5-11" fmla="*/ 433218 w 2362498"/>
              <a:gd name="connsiteY5-12" fmla="*/ 1826314 h 1827878"/>
              <a:gd name="connsiteX6-13" fmla="*/ 0 w 2362498"/>
              <a:gd name="connsiteY6-14" fmla="*/ 1826314 h 1827878"/>
              <a:gd name="connsiteX7-15" fmla="*/ 0 w 2362498"/>
              <a:gd name="connsiteY7-16" fmla="*/ 0 h 1827878"/>
              <a:gd name="connsiteX8-17" fmla="*/ 618105 w 2362498"/>
              <a:gd name="connsiteY8-18" fmla="*/ 0 h 1827878"/>
              <a:gd name="connsiteX9" fmla="*/ 709545 w 2362498"/>
              <a:gd name="connsiteY9" fmla="*/ 1703863 h 1827878"/>
              <a:gd name="connsiteX0-19" fmla="*/ 618105 w 2362498"/>
              <a:gd name="connsiteY0-20" fmla="*/ 1612423 h 1827878"/>
              <a:gd name="connsiteX1-21" fmla="*/ 2362498 w 2362498"/>
              <a:gd name="connsiteY1-22" fmla="*/ 1612423 h 1827878"/>
              <a:gd name="connsiteX2-23" fmla="*/ 2362498 w 2362498"/>
              <a:gd name="connsiteY2-24" fmla="*/ 1827878 h 1827878"/>
              <a:gd name="connsiteX3-25" fmla="*/ 839514 w 2362498"/>
              <a:gd name="connsiteY3-26" fmla="*/ 1827878 h 1827878"/>
              <a:gd name="connsiteX4-27" fmla="*/ 433218 w 2362498"/>
              <a:gd name="connsiteY4-28" fmla="*/ 1827878 h 1827878"/>
              <a:gd name="connsiteX5-29" fmla="*/ 433218 w 2362498"/>
              <a:gd name="connsiteY5-30" fmla="*/ 1826314 h 1827878"/>
              <a:gd name="connsiteX6-31" fmla="*/ 0 w 2362498"/>
              <a:gd name="connsiteY6-32" fmla="*/ 1826314 h 1827878"/>
              <a:gd name="connsiteX7-33" fmla="*/ 0 w 2362498"/>
              <a:gd name="connsiteY7-34" fmla="*/ 0 h 1827878"/>
              <a:gd name="connsiteX8-35" fmla="*/ 618105 w 2362498"/>
              <a:gd name="connsiteY8-36" fmla="*/ 0 h 1827878"/>
              <a:gd name="connsiteX0-37" fmla="*/ 2362498 w 2362498"/>
              <a:gd name="connsiteY0-38" fmla="*/ 1612423 h 1827878"/>
              <a:gd name="connsiteX1-39" fmla="*/ 2362498 w 2362498"/>
              <a:gd name="connsiteY1-40" fmla="*/ 1827878 h 1827878"/>
              <a:gd name="connsiteX2-41" fmla="*/ 839514 w 2362498"/>
              <a:gd name="connsiteY2-42" fmla="*/ 1827878 h 1827878"/>
              <a:gd name="connsiteX3-43" fmla="*/ 433218 w 2362498"/>
              <a:gd name="connsiteY3-44" fmla="*/ 1827878 h 1827878"/>
              <a:gd name="connsiteX4-45" fmla="*/ 433218 w 2362498"/>
              <a:gd name="connsiteY4-46" fmla="*/ 1826314 h 1827878"/>
              <a:gd name="connsiteX5-47" fmla="*/ 0 w 2362498"/>
              <a:gd name="connsiteY5-48" fmla="*/ 1826314 h 1827878"/>
              <a:gd name="connsiteX6-49" fmla="*/ 0 w 2362498"/>
              <a:gd name="connsiteY6-50" fmla="*/ 0 h 1827878"/>
              <a:gd name="connsiteX7-51" fmla="*/ 618105 w 2362498"/>
              <a:gd name="connsiteY7-52" fmla="*/ 0 h 18278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362498" h="1827878">
                <a:moveTo>
                  <a:pt x="2362498" y="1612423"/>
                </a:moveTo>
                <a:lnTo>
                  <a:pt x="2362498" y="1827878"/>
                </a:lnTo>
                <a:lnTo>
                  <a:pt x="839514" y="1827878"/>
                </a:lnTo>
                <a:lnTo>
                  <a:pt x="433218" y="1827878"/>
                </a:lnTo>
                <a:lnTo>
                  <a:pt x="433218" y="1826314"/>
                </a:lnTo>
                <a:lnTo>
                  <a:pt x="0" y="1826314"/>
                </a:lnTo>
                <a:lnTo>
                  <a:pt x="0" y="0"/>
                </a:lnTo>
                <a:lnTo>
                  <a:pt x="618105" y="0"/>
                </a:lnTo>
              </a:path>
            </a:pathLst>
          </a:cu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A538C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779138" y="3952568"/>
            <a:ext cx="212759" cy="58256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200104" y="3952568"/>
            <a:ext cx="212759" cy="58256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461" y="322303"/>
            <a:ext cx="184419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啥是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TDD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4829810" y="3045460"/>
            <a:ext cx="173609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/>
              <a:t>Driven</a:t>
            </a:r>
            <a:endParaRPr lang="en-US" sz="4400"/>
          </a:p>
        </p:txBody>
      </p:sp>
      <p:sp>
        <p:nvSpPr>
          <p:cNvPr id="8" name="Text Box 7"/>
          <p:cNvSpPr txBox="1"/>
          <p:nvPr/>
        </p:nvSpPr>
        <p:spPr>
          <a:xfrm>
            <a:off x="7948930" y="2368550"/>
            <a:ext cx="3409315" cy="21228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>
                <a:solidFill>
                  <a:srgbClr val="2C8BAF"/>
                </a:solidFill>
              </a:rPr>
              <a:t>Development</a:t>
            </a:r>
            <a:endParaRPr lang="en-US" sz="4400"/>
          </a:p>
          <a:p>
            <a:endParaRPr lang="en-US" sz="4400"/>
          </a:p>
          <a:p>
            <a:r>
              <a:rPr lang="en-US" sz="4400"/>
              <a:t>Design</a:t>
            </a:r>
            <a:endParaRPr lang="en-US" sz="4400"/>
          </a:p>
        </p:txBody>
      </p:sp>
      <p:sp>
        <p:nvSpPr>
          <p:cNvPr id="9" name="Text Box 8"/>
          <p:cNvSpPr txBox="1"/>
          <p:nvPr/>
        </p:nvSpPr>
        <p:spPr>
          <a:xfrm>
            <a:off x="1596390" y="2367915"/>
            <a:ext cx="1242060" cy="21228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4400">
                <a:solidFill>
                  <a:srgbClr val="2C8BAF"/>
                </a:solidFill>
              </a:rPr>
              <a:t>Test</a:t>
            </a:r>
            <a:endParaRPr lang="en-US" sz="4400"/>
          </a:p>
          <a:p>
            <a:endParaRPr lang="en-US" sz="4400"/>
          </a:p>
          <a:p>
            <a:r>
              <a:rPr lang="en-US" sz="4400"/>
              <a:t>Task</a:t>
            </a:r>
            <a:endParaRPr lang="en-US" sz="4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461" y="322303"/>
            <a:ext cx="184419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啥是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TDD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0220" y="1102360"/>
            <a:ext cx="8672195" cy="5226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8270" y="322580"/>
            <a:ext cx="29565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Unit Test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08785" y="1944370"/>
            <a:ext cx="8773795" cy="334073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139315" y="1342390"/>
            <a:ext cx="79140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/>
              <a:t>单元测试（unit testing），是指对软件中的最小可测试单元进行检查和验证。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6415311" y="1948523"/>
            <a:ext cx="2498652" cy="1807536"/>
            <a:chOff x="4811483" y="1461392"/>
            <a:chExt cx="1873989" cy="1355652"/>
          </a:xfrm>
        </p:grpSpPr>
        <p:sp>
          <p:nvSpPr>
            <p:cNvPr id="4" name="íṡľíḍè-Rectangle 3"/>
            <p:cNvSpPr/>
            <p:nvPr/>
          </p:nvSpPr>
          <p:spPr>
            <a:xfrm>
              <a:off x="4811483" y="1461392"/>
              <a:ext cx="1873989" cy="1355652"/>
            </a:xfrm>
            <a:prstGeom prst="rect">
              <a:avLst/>
            </a:prstGeom>
            <a:solidFill>
              <a:srgbClr val="99B9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5" name="íṡľíḍè-Rectangle 8"/>
            <p:cNvSpPr/>
            <p:nvPr/>
          </p:nvSpPr>
          <p:spPr>
            <a:xfrm>
              <a:off x="5309165" y="1979076"/>
              <a:ext cx="960120" cy="329565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验证正确性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974213" y="1948521"/>
            <a:ext cx="2498652" cy="1807536"/>
            <a:chOff x="6730659" y="1461391"/>
            <a:chExt cx="1873989" cy="1355652"/>
          </a:xfrm>
          <a:solidFill>
            <a:srgbClr val="9B7859"/>
          </a:solidFill>
        </p:grpSpPr>
        <p:sp>
          <p:nvSpPr>
            <p:cNvPr id="8" name="íṡľíḍè-Rectangle 6"/>
            <p:cNvSpPr/>
            <p:nvPr/>
          </p:nvSpPr>
          <p:spPr>
            <a:xfrm>
              <a:off x="6730659" y="1461391"/>
              <a:ext cx="1873989" cy="13556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9" name="íṡľíḍè-Rectangle 9"/>
            <p:cNvSpPr/>
            <p:nvPr/>
          </p:nvSpPr>
          <p:spPr>
            <a:xfrm>
              <a:off x="7174048" y="1979075"/>
              <a:ext cx="1147763" cy="577691"/>
            </a:xfrm>
            <a:prstGeom prst="rect">
              <a:avLst/>
            </a:prstGeom>
            <a:grpFill/>
          </p:spPr>
          <p:txBody>
            <a:bodyPr wrap="none" lIns="0" tIns="0" rIns="0" bIns="0">
              <a:normAutofit/>
            </a:bodyPr>
            <a:lstStyle/>
            <a:p>
              <a:pPr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测试提高设计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  <a:p>
              <a:pPr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（尤其是</a:t>
              </a:r>
              <a:r>
                <a:rPr lang="en-US" altLang="zh-CN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TDD</a:t>
              </a:r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）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415311" y="3798587"/>
            <a:ext cx="2498652" cy="1807536"/>
            <a:chOff x="4811483" y="2848940"/>
            <a:chExt cx="1873989" cy="1355652"/>
          </a:xfrm>
          <a:solidFill>
            <a:srgbClr val="9B7859"/>
          </a:solidFill>
        </p:grpSpPr>
        <p:sp>
          <p:nvSpPr>
            <p:cNvPr id="12" name="íṡľíḍè-Rectangle 4"/>
            <p:cNvSpPr/>
            <p:nvPr/>
          </p:nvSpPr>
          <p:spPr>
            <a:xfrm>
              <a:off x="4811483" y="2848940"/>
              <a:ext cx="1873989" cy="13556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13" name="íṡľíḍè-Rectangle 10"/>
            <p:cNvSpPr/>
            <p:nvPr/>
          </p:nvSpPr>
          <p:spPr>
            <a:xfrm>
              <a:off x="5188197" y="3370910"/>
              <a:ext cx="1121092" cy="311944"/>
            </a:xfrm>
            <a:prstGeom prst="rect">
              <a:avLst/>
            </a:prstGeom>
            <a:grpFill/>
          </p:spPr>
          <p:txBody>
            <a:bodyPr wrap="none" lIns="0" tIns="0" rIns="0" bIns="0">
              <a:normAutofit/>
            </a:bodyPr>
            <a:lstStyle/>
            <a:p>
              <a:pPr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测试即是文档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974213" y="3798585"/>
            <a:ext cx="2498652" cy="1807536"/>
            <a:chOff x="6730659" y="2848939"/>
            <a:chExt cx="1873989" cy="1355652"/>
          </a:xfrm>
          <a:solidFill>
            <a:srgbClr val="99B9D5"/>
          </a:solidFill>
        </p:grpSpPr>
        <p:sp>
          <p:nvSpPr>
            <p:cNvPr id="16" name="íṡľíḍè-Rectangle 5"/>
            <p:cNvSpPr/>
            <p:nvPr/>
          </p:nvSpPr>
          <p:spPr>
            <a:xfrm>
              <a:off x="6730659" y="2848939"/>
              <a:ext cx="1873989" cy="13556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8565"/>
              <a:endParaRPr sz="240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  <p:sp>
          <p:nvSpPr>
            <p:cNvPr id="17" name="íṡľíḍè-Rectangle 16"/>
            <p:cNvSpPr/>
            <p:nvPr/>
          </p:nvSpPr>
          <p:spPr>
            <a:xfrm>
              <a:off x="7174049" y="3370909"/>
              <a:ext cx="986790" cy="311944"/>
            </a:xfrm>
            <a:prstGeom prst="rect">
              <a:avLst/>
            </a:prstGeom>
            <a:grpFill/>
          </p:spPr>
          <p:txBody>
            <a:bodyPr wrap="none" lIns="0" tIns="0" rIns="0" bIns="0">
              <a:normAutofit/>
            </a:bodyPr>
            <a:lstStyle/>
            <a:p>
              <a:pPr defTabSz="1218565"/>
              <a:r>
                <a:rPr lang="zh-CN" altLang="en-US" sz="1735" dirty="0">
                  <a:solidFill>
                    <a:srgbClr val="FFFFFF"/>
                  </a:solidFill>
                  <a:latin typeface="方正黑体简体" panose="03000509000000000000" pitchFamily="65" charset="-122"/>
                  <a:ea typeface="方正黑体简体" panose="03000509000000000000" pitchFamily="65" charset="-122"/>
                  <a:cs typeface="+mn-ea"/>
                  <a:sym typeface="方正黑体简体" panose="03000509000000000000" pitchFamily="65" charset="-122"/>
                </a:rPr>
                <a:t>提高可回归性</a:t>
              </a:r>
              <a:endParaRPr lang="zh-CN" altLang="en-US" sz="1735" dirty="0">
                <a:solidFill>
                  <a:srgbClr val="FFFFFF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ea"/>
                <a:sym typeface="方正黑体简体" panose="03000509000000000000" pitchFamily="65" charset="-122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0" y="328940"/>
            <a:ext cx="171450" cy="571500"/>
          </a:xfrm>
          <a:prstGeom prst="rect">
            <a:avLst/>
          </a:prstGeom>
          <a:solidFill>
            <a:srgbClr val="2C8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28270" y="322580"/>
            <a:ext cx="26162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UT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方正黑体简体" panose="03000509000000000000" pitchFamily="65" charset="-122"/>
                <a:ea typeface="方正黑体简体" panose="03000509000000000000" pitchFamily="65" charset="-122"/>
                <a:sym typeface="方正黑体简体" panose="03000509000000000000" pitchFamily="65" charset="-122"/>
              </a:rPr>
              <a:t>有啥好处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pitchFamily="65" charset="-122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865" y="1948815"/>
            <a:ext cx="6095365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3099</Words>
  <Application>WPS Writer</Application>
  <PresentationFormat>宽屏</PresentationFormat>
  <Paragraphs>217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40" baseType="lpstr">
      <vt:lpstr>Arial</vt:lpstr>
      <vt:lpstr>SimSun</vt:lpstr>
      <vt:lpstr>Wingdings</vt:lpstr>
      <vt:lpstr>方正仿宋简体</vt:lpstr>
      <vt:lpstr>苹方-简</vt:lpstr>
      <vt:lpstr>方正黑体简体</vt:lpstr>
      <vt:lpstr>Microsoft YaHei</vt:lpstr>
      <vt:lpstr>汉仪旗黑</vt:lpstr>
      <vt:lpstr>微软雅黑</vt:lpstr>
      <vt:lpstr>Calibri</vt:lpstr>
      <vt:lpstr>Helvetica Neue</vt:lpstr>
      <vt:lpstr>汉仪书宋二KW</vt:lpstr>
      <vt:lpstr>Arial Unicode MS</vt:lpstr>
      <vt:lpstr>等线 Light</vt:lpstr>
      <vt:lpstr>汉仪中等线KW</vt:lpstr>
      <vt:lpstr>等线</vt:lpstr>
      <vt:lpstr>SimSun</vt:lpstr>
      <vt:lpstr>Apple Color Emoji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MECHREVO</dc:creator>
  <cp:lastModifiedBy>mengweikang</cp:lastModifiedBy>
  <cp:revision>93</cp:revision>
  <dcterms:created xsi:type="dcterms:W3CDTF">2021-06-23T06:45:25Z</dcterms:created>
  <dcterms:modified xsi:type="dcterms:W3CDTF">2021-06-23T06:45:25Z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1033-3.6.1.5768</vt:lpwstr>
  </property>
</Properties>
</file>

<file path=docProps/thumbnail.jpeg>
</file>